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745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121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15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883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681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993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49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99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14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54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315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9654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BE9DB16-5C17-4090-8D3F-03B9BAAB4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AF34AB-AE16-45B5-ABC1-801F0622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7A31C8BF-A433-F8D0-7CB3-F558F1ACD9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alphaModFix amt="84000"/>
          </a:blip>
          <a:srcRect r="-1" b="283"/>
          <a:stretch/>
        </p:blipFill>
        <p:spPr>
          <a:xfrm>
            <a:off x="-26477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1080BBA-334D-47E7-984F-354D2ADEE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65439" y="231439"/>
            <a:ext cx="6858000" cy="6395122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7FCF67-2A46-846C-9C17-480A9D040F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36697" y="308196"/>
            <a:ext cx="6728806" cy="1987330"/>
          </a:xfrm>
        </p:spPr>
        <p:txBody>
          <a:bodyPr anchor="t">
            <a:normAutofit/>
          </a:bodyPr>
          <a:lstStyle/>
          <a:p>
            <a:pPr algn="r"/>
            <a:r>
              <a:rPr lang="en-US" sz="6600" dirty="0"/>
              <a:t>  JUKE-BOX </a:t>
            </a:r>
            <a:endParaRPr lang="en-IN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3B3A77-C019-EC71-0F25-0F3F76C4B7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300" y="5299969"/>
            <a:ext cx="7888800" cy="1558020"/>
          </a:xfrm>
        </p:spPr>
        <p:txBody>
          <a:bodyPr>
            <a:normAutofit/>
          </a:bodyPr>
          <a:lstStyle/>
          <a:p>
            <a:r>
              <a:rPr lang="en-US" sz="2400" i="1" dirty="0">
                <a:solidFill>
                  <a:srgbClr val="FFFFFF"/>
                </a:solidFill>
                <a:latin typeface="Tisa Offc Serif Pro" panose="020B0604020202020204" pitchFamily="2" charset="0"/>
              </a:rPr>
              <a:t>Presented To : Vaibhav Diwan , </a:t>
            </a:r>
            <a:r>
              <a:rPr lang="en-US" sz="2400" i="1" dirty="0" err="1">
                <a:solidFill>
                  <a:srgbClr val="FFFFFF"/>
                </a:solidFill>
                <a:latin typeface="Tisa Offc Serif Pro" panose="020B0604020202020204" pitchFamily="2" charset="0"/>
              </a:rPr>
              <a:t>Charul</a:t>
            </a:r>
            <a:r>
              <a:rPr lang="en-US" sz="2400" i="1" dirty="0">
                <a:solidFill>
                  <a:srgbClr val="FFFFFF"/>
                </a:solidFill>
                <a:latin typeface="Tisa Offc Serif Pro" panose="020B0604020202020204" pitchFamily="2" charset="0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latin typeface="Tisa Offc Serif Pro" panose="020B0604020202020204" pitchFamily="2" charset="0"/>
              </a:rPr>
              <a:t>Bapna</a:t>
            </a:r>
            <a:endParaRPr lang="en-US" sz="2400" i="1" dirty="0">
              <a:solidFill>
                <a:srgbClr val="FFFFFF"/>
              </a:solidFill>
              <a:latin typeface="Tisa Offc Serif Pro" panose="020B0604020202020204" pitchFamily="2" charset="0"/>
            </a:endParaRPr>
          </a:p>
          <a:p>
            <a:r>
              <a:rPr lang="en-US" sz="2400" i="1" dirty="0">
                <a:solidFill>
                  <a:srgbClr val="FFFFFF"/>
                </a:solidFill>
                <a:latin typeface="Tisa Offc Serif Pro" panose="020B0604020202020204" pitchFamily="2" charset="0"/>
              </a:rPr>
              <a:t>Presented By – Shubham Chauhan</a:t>
            </a:r>
            <a:endParaRPr lang="en-IN" sz="2400" i="1" dirty="0">
              <a:solidFill>
                <a:srgbClr val="FFFFFF"/>
              </a:solidFill>
              <a:latin typeface="Tisa Offc Serif Pro" panose="020B0604020202020204" pitchFamily="2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C13093-F147-4C4E-9844-F01238DBC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04050F4-5635-4D29-882B-9E26D607FC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5B51A74-1848-4691-A276-A67B72C674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71BD7D0-08DD-4880-A93E-92454B00B1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F9ECA97-80C4-4AFD-AC63-BCF6888FA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2428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F955142-ED30-45FF-AC79-EA514B9B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BA3935-5258-425A-B52A-BBF28BCE0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504561" y="517498"/>
            <a:ext cx="6746664" cy="533184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DD1AA99-03AE-49F6-9116-9CA2BBCA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80000">
            <a:off x="1325340" y="-90887"/>
            <a:ext cx="5107326" cy="6522933"/>
          </a:xfrm>
          <a:custGeom>
            <a:avLst/>
            <a:gdLst>
              <a:gd name="connsiteX0" fmla="*/ 0 w 4401242"/>
              <a:gd name="connsiteY0" fmla="*/ 4137242 h 5590022"/>
              <a:gd name="connsiteX1" fmla="*/ 5579 w 4401242"/>
              <a:gd name="connsiteY1" fmla="*/ 4114978 h 5590022"/>
              <a:gd name="connsiteX2" fmla="*/ 3258 w 4401242"/>
              <a:gd name="connsiteY2" fmla="*/ 4099949 h 5590022"/>
              <a:gd name="connsiteX3" fmla="*/ 9236 w 4401242"/>
              <a:gd name="connsiteY3" fmla="*/ 4071959 h 5590022"/>
              <a:gd name="connsiteX4" fmla="*/ 14743 w 4401242"/>
              <a:gd name="connsiteY4" fmla="*/ 4031013 h 5590022"/>
              <a:gd name="connsiteX5" fmla="*/ 20613 w 4401242"/>
              <a:gd name="connsiteY5" fmla="*/ 4002827 h 5590022"/>
              <a:gd name="connsiteX6" fmla="*/ 22410 w 4401242"/>
              <a:gd name="connsiteY6" fmla="*/ 3997392 h 5590022"/>
              <a:gd name="connsiteX7" fmla="*/ 22410 w 4401242"/>
              <a:gd name="connsiteY7" fmla="*/ 3812956 h 5590022"/>
              <a:gd name="connsiteX8" fmla="*/ 20401 w 4401242"/>
              <a:gd name="connsiteY8" fmla="*/ 3799351 h 5590022"/>
              <a:gd name="connsiteX9" fmla="*/ 22410 w 4401242"/>
              <a:gd name="connsiteY9" fmla="*/ 3753450 h 5590022"/>
              <a:gd name="connsiteX10" fmla="*/ 19673 w 4401242"/>
              <a:gd name="connsiteY10" fmla="*/ 3746784 h 5590022"/>
              <a:gd name="connsiteX11" fmla="*/ 22410 w 4401242"/>
              <a:gd name="connsiteY11" fmla="*/ 3701909 h 5590022"/>
              <a:gd name="connsiteX12" fmla="*/ 20086 w 4401242"/>
              <a:gd name="connsiteY12" fmla="*/ 3652741 h 5590022"/>
              <a:gd name="connsiteX13" fmla="*/ 13839 w 4401242"/>
              <a:gd name="connsiteY13" fmla="*/ 3649070 h 5590022"/>
              <a:gd name="connsiteX14" fmla="*/ 13290 w 4401242"/>
              <a:gd name="connsiteY14" fmla="*/ 3638287 h 5590022"/>
              <a:gd name="connsiteX15" fmla="*/ 13410 w 4401242"/>
              <a:gd name="connsiteY15" fmla="*/ 3621311 h 5590022"/>
              <a:gd name="connsiteX16" fmla="*/ 19966 w 4401242"/>
              <a:gd name="connsiteY16" fmla="*/ 3583286 h 5590022"/>
              <a:gd name="connsiteX17" fmla="*/ 16089 w 4401242"/>
              <a:gd name="connsiteY17" fmla="*/ 21355 h 5590022"/>
              <a:gd name="connsiteX18" fmla="*/ 34619 w 4401242"/>
              <a:gd name="connsiteY18" fmla="*/ 2606 h 5590022"/>
              <a:gd name="connsiteX19" fmla="*/ 49927 w 4401242"/>
              <a:gd name="connsiteY19" fmla="*/ 185 h 5590022"/>
              <a:gd name="connsiteX20" fmla="*/ 917193 w 4401242"/>
              <a:gd name="connsiteY20" fmla="*/ 11 h 5590022"/>
              <a:gd name="connsiteX21" fmla="*/ 938319 w 4401242"/>
              <a:gd name="connsiteY21" fmla="*/ 10 h 5590022"/>
              <a:gd name="connsiteX22" fmla="*/ 938338 w 4401242"/>
              <a:gd name="connsiteY22" fmla="*/ 0 h 5590022"/>
              <a:gd name="connsiteX23" fmla="*/ 4365378 w 4401242"/>
              <a:gd name="connsiteY23" fmla="*/ 0 h 5590022"/>
              <a:gd name="connsiteX24" fmla="*/ 4397257 w 4401242"/>
              <a:gd name="connsiteY24" fmla="*/ 31881 h 5590022"/>
              <a:gd name="connsiteX25" fmla="*/ 4397256 w 4401242"/>
              <a:gd name="connsiteY25" fmla="*/ 5558231 h 5590022"/>
              <a:gd name="connsiteX26" fmla="*/ 4365377 w 4401242"/>
              <a:gd name="connsiteY26" fmla="*/ 5590021 h 5590022"/>
              <a:gd name="connsiteX27" fmla="*/ 4322085 w 4401242"/>
              <a:gd name="connsiteY27" fmla="*/ 5590021 h 5590022"/>
              <a:gd name="connsiteX28" fmla="*/ 4322083 w 4401242"/>
              <a:gd name="connsiteY28" fmla="*/ 5590022 h 5590022"/>
              <a:gd name="connsiteX29" fmla="*/ 49916 w 4401242"/>
              <a:gd name="connsiteY29" fmla="*/ 5590022 h 5590022"/>
              <a:gd name="connsiteX30" fmla="*/ 22410 w 4401242"/>
              <a:gd name="connsiteY30" fmla="*/ 5571435 h 5590022"/>
              <a:gd name="connsiteX31" fmla="*/ 22410 w 4401242"/>
              <a:gd name="connsiteY31" fmla="*/ 4726767 h 5590022"/>
              <a:gd name="connsiteX32" fmla="*/ 14670 w 4401242"/>
              <a:gd name="connsiteY32" fmla="*/ 4699196 h 5590022"/>
              <a:gd name="connsiteX33" fmla="*/ 22410 w 4401242"/>
              <a:gd name="connsiteY33" fmla="*/ 4670837 h 5590022"/>
              <a:gd name="connsiteX34" fmla="*/ 22410 w 4401242"/>
              <a:gd name="connsiteY34" fmla="*/ 4292925 h 5590022"/>
              <a:gd name="connsiteX35" fmla="*/ 22410 w 4401242"/>
              <a:gd name="connsiteY35" fmla="*/ 4242762 h 5590022"/>
              <a:gd name="connsiteX36" fmla="*/ 14161 w 4401242"/>
              <a:gd name="connsiteY36" fmla="*/ 4214744 h 5590022"/>
              <a:gd name="connsiteX37" fmla="*/ 4708 w 4401242"/>
              <a:gd name="connsiteY37" fmla="*/ 4186098 h 5590022"/>
              <a:gd name="connsiteX38" fmla="*/ 632 w 4401242"/>
              <a:gd name="connsiteY38" fmla="*/ 4158493 h 5590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401242" h="5590022">
                <a:moveTo>
                  <a:pt x="0" y="4137242"/>
                </a:moveTo>
                <a:lnTo>
                  <a:pt x="5579" y="4114978"/>
                </a:lnTo>
                <a:cubicBezTo>
                  <a:pt x="6121" y="4108762"/>
                  <a:pt x="2648" y="4107119"/>
                  <a:pt x="3258" y="4099949"/>
                </a:cubicBezTo>
                <a:lnTo>
                  <a:pt x="9236" y="4071959"/>
                </a:lnTo>
                <a:lnTo>
                  <a:pt x="14743" y="4031013"/>
                </a:lnTo>
                <a:lnTo>
                  <a:pt x="20613" y="4002827"/>
                </a:lnTo>
                <a:lnTo>
                  <a:pt x="22410" y="3997392"/>
                </a:lnTo>
                <a:lnTo>
                  <a:pt x="22410" y="3812956"/>
                </a:lnTo>
                <a:lnTo>
                  <a:pt x="20401" y="3799351"/>
                </a:lnTo>
                <a:lnTo>
                  <a:pt x="22410" y="3753450"/>
                </a:lnTo>
                <a:lnTo>
                  <a:pt x="19673" y="3746784"/>
                </a:lnTo>
                <a:lnTo>
                  <a:pt x="22410" y="3701909"/>
                </a:lnTo>
                <a:cubicBezTo>
                  <a:pt x="22023" y="3687048"/>
                  <a:pt x="22634" y="3661297"/>
                  <a:pt x="20086" y="3652741"/>
                </a:cubicBezTo>
                <a:lnTo>
                  <a:pt x="13839" y="3649070"/>
                </a:lnTo>
                <a:lnTo>
                  <a:pt x="13290" y="3638287"/>
                </a:lnTo>
                <a:cubicBezTo>
                  <a:pt x="13769" y="3637498"/>
                  <a:pt x="13370" y="3621952"/>
                  <a:pt x="13410" y="3621311"/>
                </a:cubicBezTo>
                <a:lnTo>
                  <a:pt x="19966" y="3583286"/>
                </a:lnTo>
                <a:lnTo>
                  <a:pt x="16089" y="21355"/>
                </a:lnTo>
                <a:cubicBezTo>
                  <a:pt x="22266" y="10589"/>
                  <a:pt x="23964" y="8856"/>
                  <a:pt x="34619" y="2606"/>
                </a:cubicBezTo>
                <a:lnTo>
                  <a:pt x="49927" y="185"/>
                </a:lnTo>
                <a:cubicBezTo>
                  <a:pt x="228245" y="83"/>
                  <a:pt x="539504" y="31"/>
                  <a:pt x="917193" y="11"/>
                </a:cubicBezTo>
                <a:lnTo>
                  <a:pt x="938319" y="10"/>
                </a:lnTo>
                <a:lnTo>
                  <a:pt x="938338" y="0"/>
                </a:lnTo>
                <a:lnTo>
                  <a:pt x="4365378" y="0"/>
                </a:lnTo>
                <a:cubicBezTo>
                  <a:pt x="4382966" y="50"/>
                  <a:pt x="4397213" y="14294"/>
                  <a:pt x="4397257" y="31881"/>
                </a:cubicBezTo>
                <a:cubicBezTo>
                  <a:pt x="4402571" y="958253"/>
                  <a:pt x="4402570" y="4631875"/>
                  <a:pt x="4397256" y="5558231"/>
                </a:cubicBezTo>
                <a:cubicBezTo>
                  <a:pt x="4397157" y="5575784"/>
                  <a:pt x="4382929" y="5589975"/>
                  <a:pt x="4365377" y="5590021"/>
                </a:cubicBezTo>
                <a:lnTo>
                  <a:pt x="4322085" y="5590021"/>
                </a:lnTo>
                <a:lnTo>
                  <a:pt x="4322083" y="5590022"/>
                </a:lnTo>
                <a:lnTo>
                  <a:pt x="49916" y="5590022"/>
                </a:lnTo>
                <a:cubicBezTo>
                  <a:pt x="34729" y="5589963"/>
                  <a:pt x="22450" y="5581668"/>
                  <a:pt x="22410" y="5571435"/>
                </a:cubicBezTo>
                <a:lnTo>
                  <a:pt x="22410" y="4726767"/>
                </a:lnTo>
                <a:lnTo>
                  <a:pt x="14670" y="4699196"/>
                </a:lnTo>
                <a:cubicBezTo>
                  <a:pt x="15011" y="4683722"/>
                  <a:pt x="19831" y="4680290"/>
                  <a:pt x="22410" y="4670837"/>
                </a:cubicBezTo>
                <a:lnTo>
                  <a:pt x="22410" y="4292925"/>
                </a:lnTo>
                <a:lnTo>
                  <a:pt x="22410" y="4242762"/>
                </a:lnTo>
                <a:lnTo>
                  <a:pt x="14161" y="4214744"/>
                </a:lnTo>
                <a:cubicBezTo>
                  <a:pt x="20757" y="4203473"/>
                  <a:pt x="7860" y="4195229"/>
                  <a:pt x="4708" y="4186098"/>
                </a:cubicBezTo>
                <a:lnTo>
                  <a:pt x="632" y="4158493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E07A5B-4552-5A65-B10E-4E21A2887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72266">
            <a:off x="817781" y="2043643"/>
            <a:ext cx="6151619" cy="22760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D1B430-6268-013C-5EB3-C1A253F68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1450" y="685800"/>
            <a:ext cx="4984750" cy="1911741"/>
          </a:xfrm>
        </p:spPr>
        <p:txBody>
          <a:bodyPr anchor="b">
            <a:normAutofit/>
          </a:bodyPr>
          <a:lstStyle/>
          <a:p>
            <a:r>
              <a:rPr lang="en-US" sz="4800" dirty="0"/>
              <a:t>PACKAGES</a:t>
            </a:r>
            <a:endParaRPr lang="en-IN" sz="480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090A0D-04AE-42BC-AE85-FA2E647F0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55470" y="5035596"/>
            <a:ext cx="444795" cy="1823662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88C3820-7AB6-ADF3-5A1D-AFDE901FF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8149" y="2961280"/>
            <a:ext cx="3603449" cy="3226050"/>
          </a:xfrm>
        </p:spPr>
        <p:txBody>
          <a:bodyPr>
            <a:normAutofit/>
          </a:bodyPr>
          <a:lstStyle/>
          <a:p>
            <a:r>
              <a:rPr lang="en-US" sz="1800" i="1" dirty="0"/>
              <a:t>To make a Clean Code ,I created a  different Packages for their respective Classes 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912FC9-6D3C-4857-AD07-669D24A58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DC8BF22-7DAB-434C-9110-00A56AB1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7D332D1D-F11A-48A6-8348-E2076D2297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6BAC72E-20B6-4BED-B0BA-5350DB14C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5043DB4-3F92-4F4F-9BA4-A9807D02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2233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F955142-ED30-45FF-AC79-EA514B9B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BA3935-5258-425A-B52A-BBF28BCE0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504561" y="517498"/>
            <a:ext cx="6746664" cy="533184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DD1AA99-03AE-49F6-9116-9CA2BBCA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80000">
            <a:off x="1325340" y="-90887"/>
            <a:ext cx="5107326" cy="6522933"/>
          </a:xfrm>
          <a:custGeom>
            <a:avLst/>
            <a:gdLst>
              <a:gd name="connsiteX0" fmla="*/ 0 w 4401242"/>
              <a:gd name="connsiteY0" fmla="*/ 4137242 h 5590022"/>
              <a:gd name="connsiteX1" fmla="*/ 5579 w 4401242"/>
              <a:gd name="connsiteY1" fmla="*/ 4114978 h 5590022"/>
              <a:gd name="connsiteX2" fmla="*/ 3258 w 4401242"/>
              <a:gd name="connsiteY2" fmla="*/ 4099949 h 5590022"/>
              <a:gd name="connsiteX3" fmla="*/ 9236 w 4401242"/>
              <a:gd name="connsiteY3" fmla="*/ 4071959 h 5590022"/>
              <a:gd name="connsiteX4" fmla="*/ 14743 w 4401242"/>
              <a:gd name="connsiteY4" fmla="*/ 4031013 h 5590022"/>
              <a:gd name="connsiteX5" fmla="*/ 20613 w 4401242"/>
              <a:gd name="connsiteY5" fmla="*/ 4002827 h 5590022"/>
              <a:gd name="connsiteX6" fmla="*/ 22410 w 4401242"/>
              <a:gd name="connsiteY6" fmla="*/ 3997392 h 5590022"/>
              <a:gd name="connsiteX7" fmla="*/ 22410 w 4401242"/>
              <a:gd name="connsiteY7" fmla="*/ 3812956 h 5590022"/>
              <a:gd name="connsiteX8" fmla="*/ 20401 w 4401242"/>
              <a:gd name="connsiteY8" fmla="*/ 3799351 h 5590022"/>
              <a:gd name="connsiteX9" fmla="*/ 22410 w 4401242"/>
              <a:gd name="connsiteY9" fmla="*/ 3753450 h 5590022"/>
              <a:gd name="connsiteX10" fmla="*/ 19673 w 4401242"/>
              <a:gd name="connsiteY10" fmla="*/ 3746784 h 5590022"/>
              <a:gd name="connsiteX11" fmla="*/ 22410 w 4401242"/>
              <a:gd name="connsiteY11" fmla="*/ 3701909 h 5590022"/>
              <a:gd name="connsiteX12" fmla="*/ 20086 w 4401242"/>
              <a:gd name="connsiteY12" fmla="*/ 3652741 h 5590022"/>
              <a:gd name="connsiteX13" fmla="*/ 13839 w 4401242"/>
              <a:gd name="connsiteY13" fmla="*/ 3649070 h 5590022"/>
              <a:gd name="connsiteX14" fmla="*/ 13290 w 4401242"/>
              <a:gd name="connsiteY14" fmla="*/ 3638287 h 5590022"/>
              <a:gd name="connsiteX15" fmla="*/ 13410 w 4401242"/>
              <a:gd name="connsiteY15" fmla="*/ 3621311 h 5590022"/>
              <a:gd name="connsiteX16" fmla="*/ 19966 w 4401242"/>
              <a:gd name="connsiteY16" fmla="*/ 3583286 h 5590022"/>
              <a:gd name="connsiteX17" fmla="*/ 16089 w 4401242"/>
              <a:gd name="connsiteY17" fmla="*/ 21355 h 5590022"/>
              <a:gd name="connsiteX18" fmla="*/ 34619 w 4401242"/>
              <a:gd name="connsiteY18" fmla="*/ 2606 h 5590022"/>
              <a:gd name="connsiteX19" fmla="*/ 49927 w 4401242"/>
              <a:gd name="connsiteY19" fmla="*/ 185 h 5590022"/>
              <a:gd name="connsiteX20" fmla="*/ 917193 w 4401242"/>
              <a:gd name="connsiteY20" fmla="*/ 11 h 5590022"/>
              <a:gd name="connsiteX21" fmla="*/ 938319 w 4401242"/>
              <a:gd name="connsiteY21" fmla="*/ 10 h 5590022"/>
              <a:gd name="connsiteX22" fmla="*/ 938338 w 4401242"/>
              <a:gd name="connsiteY22" fmla="*/ 0 h 5590022"/>
              <a:gd name="connsiteX23" fmla="*/ 4365378 w 4401242"/>
              <a:gd name="connsiteY23" fmla="*/ 0 h 5590022"/>
              <a:gd name="connsiteX24" fmla="*/ 4397257 w 4401242"/>
              <a:gd name="connsiteY24" fmla="*/ 31881 h 5590022"/>
              <a:gd name="connsiteX25" fmla="*/ 4397256 w 4401242"/>
              <a:gd name="connsiteY25" fmla="*/ 5558231 h 5590022"/>
              <a:gd name="connsiteX26" fmla="*/ 4365377 w 4401242"/>
              <a:gd name="connsiteY26" fmla="*/ 5590021 h 5590022"/>
              <a:gd name="connsiteX27" fmla="*/ 4322085 w 4401242"/>
              <a:gd name="connsiteY27" fmla="*/ 5590021 h 5590022"/>
              <a:gd name="connsiteX28" fmla="*/ 4322083 w 4401242"/>
              <a:gd name="connsiteY28" fmla="*/ 5590022 h 5590022"/>
              <a:gd name="connsiteX29" fmla="*/ 49916 w 4401242"/>
              <a:gd name="connsiteY29" fmla="*/ 5590022 h 5590022"/>
              <a:gd name="connsiteX30" fmla="*/ 22410 w 4401242"/>
              <a:gd name="connsiteY30" fmla="*/ 5571435 h 5590022"/>
              <a:gd name="connsiteX31" fmla="*/ 22410 w 4401242"/>
              <a:gd name="connsiteY31" fmla="*/ 4726767 h 5590022"/>
              <a:gd name="connsiteX32" fmla="*/ 14670 w 4401242"/>
              <a:gd name="connsiteY32" fmla="*/ 4699196 h 5590022"/>
              <a:gd name="connsiteX33" fmla="*/ 22410 w 4401242"/>
              <a:gd name="connsiteY33" fmla="*/ 4670837 h 5590022"/>
              <a:gd name="connsiteX34" fmla="*/ 22410 w 4401242"/>
              <a:gd name="connsiteY34" fmla="*/ 4292925 h 5590022"/>
              <a:gd name="connsiteX35" fmla="*/ 22410 w 4401242"/>
              <a:gd name="connsiteY35" fmla="*/ 4242762 h 5590022"/>
              <a:gd name="connsiteX36" fmla="*/ 14161 w 4401242"/>
              <a:gd name="connsiteY36" fmla="*/ 4214744 h 5590022"/>
              <a:gd name="connsiteX37" fmla="*/ 4708 w 4401242"/>
              <a:gd name="connsiteY37" fmla="*/ 4186098 h 5590022"/>
              <a:gd name="connsiteX38" fmla="*/ 632 w 4401242"/>
              <a:gd name="connsiteY38" fmla="*/ 4158493 h 5590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401242" h="5590022">
                <a:moveTo>
                  <a:pt x="0" y="4137242"/>
                </a:moveTo>
                <a:lnTo>
                  <a:pt x="5579" y="4114978"/>
                </a:lnTo>
                <a:cubicBezTo>
                  <a:pt x="6121" y="4108762"/>
                  <a:pt x="2648" y="4107119"/>
                  <a:pt x="3258" y="4099949"/>
                </a:cubicBezTo>
                <a:lnTo>
                  <a:pt x="9236" y="4071959"/>
                </a:lnTo>
                <a:lnTo>
                  <a:pt x="14743" y="4031013"/>
                </a:lnTo>
                <a:lnTo>
                  <a:pt x="20613" y="4002827"/>
                </a:lnTo>
                <a:lnTo>
                  <a:pt x="22410" y="3997392"/>
                </a:lnTo>
                <a:lnTo>
                  <a:pt x="22410" y="3812956"/>
                </a:lnTo>
                <a:lnTo>
                  <a:pt x="20401" y="3799351"/>
                </a:lnTo>
                <a:lnTo>
                  <a:pt x="22410" y="3753450"/>
                </a:lnTo>
                <a:lnTo>
                  <a:pt x="19673" y="3746784"/>
                </a:lnTo>
                <a:lnTo>
                  <a:pt x="22410" y="3701909"/>
                </a:lnTo>
                <a:cubicBezTo>
                  <a:pt x="22023" y="3687048"/>
                  <a:pt x="22634" y="3661297"/>
                  <a:pt x="20086" y="3652741"/>
                </a:cubicBezTo>
                <a:lnTo>
                  <a:pt x="13839" y="3649070"/>
                </a:lnTo>
                <a:lnTo>
                  <a:pt x="13290" y="3638287"/>
                </a:lnTo>
                <a:cubicBezTo>
                  <a:pt x="13769" y="3637498"/>
                  <a:pt x="13370" y="3621952"/>
                  <a:pt x="13410" y="3621311"/>
                </a:cubicBezTo>
                <a:lnTo>
                  <a:pt x="19966" y="3583286"/>
                </a:lnTo>
                <a:lnTo>
                  <a:pt x="16089" y="21355"/>
                </a:lnTo>
                <a:cubicBezTo>
                  <a:pt x="22266" y="10589"/>
                  <a:pt x="23964" y="8856"/>
                  <a:pt x="34619" y="2606"/>
                </a:cubicBezTo>
                <a:lnTo>
                  <a:pt x="49927" y="185"/>
                </a:lnTo>
                <a:cubicBezTo>
                  <a:pt x="228245" y="83"/>
                  <a:pt x="539504" y="31"/>
                  <a:pt x="917193" y="11"/>
                </a:cubicBezTo>
                <a:lnTo>
                  <a:pt x="938319" y="10"/>
                </a:lnTo>
                <a:lnTo>
                  <a:pt x="938338" y="0"/>
                </a:lnTo>
                <a:lnTo>
                  <a:pt x="4365378" y="0"/>
                </a:lnTo>
                <a:cubicBezTo>
                  <a:pt x="4382966" y="50"/>
                  <a:pt x="4397213" y="14294"/>
                  <a:pt x="4397257" y="31881"/>
                </a:cubicBezTo>
                <a:cubicBezTo>
                  <a:pt x="4402571" y="958253"/>
                  <a:pt x="4402570" y="4631875"/>
                  <a:pt x="4397256" y="5558231"/>
                </a:cubicBezTo>
                <a:cubicBezTo>
                  <a:pt x="4397157" y="5575784"/>
                  <a:pt x="4382929" y="5589975"/>
                  <a:pt x="4365377" y="5590021"/>
                </a:cubicBezTo>
                <a:lnTo>
                  <a:pt x="4322085" y="5590021"/>
                </a:lnTo>
                <a:lnTo>
                  <a:pt x="4322083" y="5590022"/>
                </a:lnTo>
                <a:lnTo>
                  <a:pt x="49916" y="5590022"/>
                </a:lnTo>
                <a:cubicBezTo>
                  <a:pt x="34729" y="5589963"/>
                  <a:pt x="22450" y="5581668"/>
                  <a:pt x="22410" y="5571435"/>
                </a:cubicBezTo>
                <a:lnTo>
                  <a:pt x="22410" y="4726767"/>
                </a:lnTo>
                <a:lnTo>
                  <a:pt x="14670" y="4699196"/>
                </a:lnTo>
                <a:cubicBezTo>
                  <a:pt x="15011" y="4683722"/>
                  <a:pt x="19831" y="4680290"/>
                  <a:pt x="22410" y="4670837"/>
                </a:cubicBezTo>
                <a:lnTo>
                  <a:pt x="22410" y="4292925"/>
                </a:lnTo>
                <a:lnTo>
                  <a:pt x="22410" y="4242762"/>
                </a:lnTo>
                <a:lnTo>
                  <a:pt x="14161" y="4214744"/>
                </a:lnTo>
                <a:cubicBezTo>
                  <a:pt x="20757" y="4203473"/>
                  <a:pt x="7860" y="4195229"/>
                  <a:pt x="4708" y="4186098"/>
                </a:cubicBezTo>
                <a:lnTo>
                  <a:pt x="632" y="4158493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9A3A1F3-56C4-F528-72BC-0F4EDCE4864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72266">
            <a:off x="661996" y="1292805"/>
            <a:ext cx="11386003" cy="34727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D277B9-4780-1D71-2995-946D44BF4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8723" y="4854576"/>
            <a:ext cx="4122876" cy="699117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Data-Base Query</a:t>
            </a:r>
            <a:endParaRPr lang="en-IN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090A0D-04AE-42BC-AE85-FA2E647F0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55470" y="5035596"/>
            <a:ext cx="444795" cy="1823662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912FC9-6D3C-4857-AD07-669D24A58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DC8BF22-7DAB-434C-9110-00A56AB1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7D332D1D-F11A-48A6-8348-E2076D2297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6BAC72E-20B6-4BED-B0BA-5350DB14C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5043DB4-3F92-4F4F-9BA4-A9807D02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0119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F955142-ED30-45FF-AC79-EA514B9B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BA3935-5258-425A-B52A-BBF28BCE0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504561" y="517498"/>
            <a:ext cx="6746664" cy="533184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DD1AA99-03AE-49F6-9116-9CA2BBCA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80000">
            <a:off x="1325340" y="-90887"/>
            <a:ext cx="5107326" cy="6522933"/>
          </a:xfrm>
          <a:custGeom>
            <a:avLst/>
            <a:gdLst>
              <a:gd name="connsiteX0" fmla="*/ 0 w 4401242"/>
              <a:gd name="connsiteY0" fmla="*/ 4137242 h 5590022"/>
              <a:gd name="connsiteX1" fmla="*/ 5579 w 4401242"/>
              <a:gd name="connsiteY1" fmla="*/ 4114978 h 5590022"/>
              <a:gd name="connsiteX2" fmla="*/ 3258 w 4401242"/>
              <a:gd name="connsiteY2" fmla="*/ 4099949 h 5590022"/>
              <a:gd name="connsiteX3" fmla="*/ 9236 w 4401242"/>
              <a:gd name="connsiteY3" fmla="*/ 4071959 h 5590022"/>
              <a:gd name="connsiteX4" fmla="*/ 14743 w 4401242"/>
              <a:gd name="connsiteY4" fmla="*/ 4031013 h 5590022"/>
              <a:gd name="connsiteX5" fmla="*/ 20613 w 4401242"/>
              <a:gd name="connsiteY5" fmla="*/ 4002827 h 5590022"/>
              <a:gd name="connsiteX6" fmla="*/ 22410 w 4401242"/>
              <a:gd name="connsiteY6" fmla="*/ 3997392 h 5590022"/>
              <a:gd name="connsiteX7" fmla="*/ 22410 w 4401242"/>
              <a:gd name="connsiteY7" fmla="*/ 3812956 h 5590022"/>
              <a:gd name="connsiteX8" fmla="*/ 20401 w 4401242"/>
              <a:gd name="connsiteY8" fmla="*/ 3799351 h 5590022"/>
              <a:gd name="connsiteX9" fmla="*/ 22410 w 4401242"/>
              <a:gd name="connsiteY9" fmla="*/ 3753450 h 5590022"/>
              <a:gd name="connsiteX10" fmla="*/ 19673 w 4401242"/>
              <a:gd name="connsiteY10" fmla="*/ 3746784 h 5590022"/>
              <a:gd name="connsiteX11" fmla="*/ 22410 w 4401242"/>
              <a:gd name="connsiteY11" fmla="*/ 3701909 h 5590022"/>
              <a:gd name="connsiteX12" fmla="*/ 20086 w 4401242"/>
              <a:gd name="connsiteY12" fmla="*/ 3652741 h 5590022"/>
              <a:gd name="connsiteX13" fmla="*/ 13839 w 4401242"/>
              <a:gd name="connsiteY13" fmla="*/ 3649070 h 5590022"/>
              <a:gd name="connsiteX14" fmla="*/ 13290 w 4401242"/>
              <a:gd name="connsiteY14" fmla="*/ 3638287 h 5590022"/>
              <a:gd name="connsiteX15" fmla="*/ 13410 w 4401242"/>
              <a:gd name="connsiteY15" fmla="*/ 3621311 h 5590022"/>
              <a:gd name="connsiteX16" fmla="*/ 19966 w 4401242"/>
              <a:gd name="connsiteY16" fmla="*/ 3583286 h 5590022"/>
              <a:gd name="connsiteX17" fmla="*/ 16089 w 4401242"/>
              <a:gd name="connsiteY17" fmla="*/ 21355 h 5590022"/>
              <a:gd name="connsiteX18" fmla="*/ 34619 w 4401242"/>
              <a:gd name="connsiteY18" fmla="*/ 2606 h 5590022"/>
              <a:gd name="connsiteX19" fmla="*/ 49927 w 4401242"/>
              <a:gd name="connsiteY19" fmla="*/ 185 h 5590022"/>
              <a:gd name="connsiteX20" fmla="*/ 917193 w 4401242"/>
              <a:gd name="connsiteY20" fmla="*/ 11 h 5590022"/>
              <a:gd name="connsiteX21" fmla="*/ 938319 w 4401242"/>
              <a:gd name="connsiteY21" fmla="*/ 10 h 5590022"/>
              <a:gd name="connsiteX22" fmla="*/ 938338 w 4401242"/>
              <a:gd name="connsiteY22" fmla="*/ 0 h 5590022"/>
              <a:gd name="connsiteX23" fmla="*/ 4365378 w 4401242"/>
              <a:gd name="connsiteY23" fmla="*/ 0 h 5590022"/>
              <a:gd name="connsiteX24" fmla="*/ 4397257 w 4401242"/>
              <a:gd name="connsiteY24" fmla="*/ 31881 h 5590022"/>
              <a:gd name="connsiteX25" fmla="*/ 4397256 w 4401242"/>
              <a:gd name="connsiteY25" fmla="*/ 5558231 h 5590022"/>
              <a:gd name="connsiteX26" fmla="*/ 4365377 w 4401242"/>
              <a:gd name="connsiteY26" fmla="*/ 5590021 h 5590022"/>
              <a:gd name="connsiteX27" fmla="*/ 4322085 w 4401242"/>
              <a:gd name="connsiteY27" fmla="*/ 5590021 h 5590022"/>
              <a:gd name="connsiteX28" fmla="*/ 4322083 w 4401242"/>
              <a:gd name="connsiteY28" fmla="*/ 5590022 h 5590022"/>
              <a:gd name="connsiteX29" fmla="*/ 49916 w 4401242"/>
              <a:gd name="connsiteY29" fmla="*/ 5590022 h 5590022"/>
              <a:gd name="connsiteX30" fmla="*/ 22410 w 4401242"/>
              <a:gd name="connsiteY30" fmla="*/ 5571435 h 5590022"/>
              <a:gd name="connsiteX31" fmla="*/ 22410 w 4401242"/>
              <a:gd name="connsiteY31" fmla="*/ 4726767 h 5590022"/>
              <a:gd name="connsiteX32" fmla="*/ 14670 w 4401242"/>
              <a:gd name="connsiteY32" fmla="*/ 4699196 h 5590022"/>
              <a:gd name="connsiteX33" fmla="*/ 22410 w 4401242"/>
              <a:gd name="connsiteY33" fmla="*/ 4670837 h 5590022"/>
              <a:gd name="connsiteX34" fmla="*/ 22410 w 4401242"/>
              <a:gd name="connsiteY34" fmla="*/ 4292925 h 5590022"/>
              <a:gd name="connsiteX35" fmla="*/ 22410 w 4401242"/>
              <a:gd name="connsiteY35" fmla="*/ 4242762 h 5590022"/>
              <a:gd name="connsiteX36" fmla="*/ 14161 w 4401242"/>
              <a:gd name="connsiteY36" fmla="*/ 4214744 h 5590022"/>
              <a:gd name="connsiteX37" fmla="*/ 4708 w 4401242"/>
              <a:gd name="connsiteY37" fmla="*/ 4186098 h 5590022"/>
              <a:gd name="connsiteX38" fmla="*/ 632 w 4401242"/>
              <a:gd name="connsiteY38" fmla="*/ 4158493 h 5590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401242" h="5590022">
                <a:moveTo>
                  <a:pt x="0" y="4137242"/>
                </a:moveTo>
                <a:lnTo>
                  <a:pt x="5579" y="4114978"/>
                </a:lnTo>
                <a:cubicBezTo>
                  <a:pt x="6121" y="4108762"/>
                  <a:pt x="2648" y="4107119"/>
                  <a:pt x="3258" y="4099949"/>
                </a:cubicBezTo>
                <a:lnTo>
                  <a:pt x="9236" y="4071959"/>
                </a:lnTo>
                <a:lnTo>
                  <a:pt x="14743" y="4031013"/>
                </a:lnTo>
                <a:lnTo>
                  <a:pt x="20613" y="4002827"/>
                </a:lnTo>
                <a:lnTo>
                  <a:pt x="22410" y="3997392"/>
                </a:lnTo>
                <a:lnTo>
                  <a:pt x="22410" y="3812956"/>
                </a:lnTo>
                <a:lnTo>
                  <a:pt x="20401" y="3799351"/>
                </a:lnTo>
                <a:lnTo>
                  <a:pt x="22410" y="3753450"/>
                </a:lnTo>
                <a:lnTo>
                  <a:pt x="19673" y="3746784"/>
                </a:lnTo>
                <a:lnTo>
                  <a:pt x="22410" y="3701909"/>
                </a:lnTo>
                <a:cubicBezTo>
                  <a:pt x="22023" y="3687048"/>
                  <a:pt x="22634" y="3661297"/>
                  <a:pt x="20086" y="3652741"/>
                </a:cubicBezTo>
                <a:lnTo>
                  <a:pt x="13839" y="3649070"/>
                </a:lnTo>
                <a:lnTo>
                  <a:pt x="13290" y="3638287"/>
                </a:lnTo>
                <a:cubicBezTo>
                  <a:pt x="13769" y="3637498"/>
                  <a:pt x="13370" y="3621952"/>
                  <a:pt x="13410" y="3621311"/>
                </a:cubicBezTo>
                <a:lnTo>
                  <a:pt x="19966" y="3583286"/>
                </a:lnTo>
                <a:lnTo>
                  <a:pt x="16089" y="21355"/>
                </a:lnTo>
                <a:cubicBezTo>
                  <a:pt x="22266" y="10589"/>
                  <a:pt x="23964" y="8856"/>
                  <a:pt x="34619" y="2606"/>
                </a:cubicBezTo>
                <a:lnTo>
                  <a:pt x="49927" y="185"/>
                </a:lnTo>
                <a:cubicBezTo>
                  <a:pt x="228245" y="83"/>
                  <a:pt x="539504" y="31"/>
                  <a:pt x="917193" y="11"/>
                </a:cubicBezTo>
                <a:lnTo>
                  <a:pt x="938319" y="10"/>
                </a:lnTo>
                <a:lnTo>
                  <a:pt x="938338" y="0"/>
                </a:lnTo>
                <a:lnTo>
                  <a:pt x="4365378" y="0"/>
                </a:lnTo>
                <a:cubicBezTo>
                  <a:pt x="4382966" y="50"/>
                  <a:pt x="4397213" y="14294"/>
                  <a:pt x="4397257" y="31881"/>
                </a:cubicBezTo>
                <a:cubicBezTo>
                  <a:pt x="4402571" y="958253"/>
                  <a:pt x="4402570" y="4631875"/>
                  <a:pt x="4397256" y="5558231"/>
                </a:cubicBezTo>
                <a:cubicBezTo>
                  <a:pt x="4397157" y="5575784"/>
                  <a:pt x="4382929" y="5589975"/>
                  <a:pt x="4365377" y="5590021"/>
                </a:cubicBezTo>
                <a:lnTo>
                  <a:pt x="4322085" y="5590021"/>
                </a:lnTo>
                <a:lnTo>
                  <a:pt x="4322083" y="5590022"/>
                </a:lnTo>
                <a:lnTo>
                  <a:pt x="49916" y="5590022"/>
                </a:lnTo>
                <a:cubicBezTo>
                  <a:pt x="34729" y="5589963"/>
                  <a:pt x="22450" y="5581668"/>
                  <a:pt x="22410" y="5571435"/>
                </a:cubicBezTo>
                <a:lnTo>
                  <a:pt x="22410" y="4726767"/>
                </a:lnTo>
                <a:lnTo>
                  <a:pt x="14670" y="4699196"/>
                </a:lnTo>
                <a:cubicBezTo>
                  <a:pt x="15011" y="4683722"/>
                  <a:pt x="19831" y="4680290"/>
                  <a:pt x="22410" y="4670837"/>
                </a:cubicBezTo>
                <a:lnTo>
                  <a:pt x="22410" y="4292925"/>
                </a:lnTo>
                <a:lnTo>
                  <a:pt x="22410" y="4242762"/>
                </a:lnTo>
                <a:lnTo>
                  <a:pt x="14161" y="4214744"/>
                </a:lnTo>
                <a:cubicBezTo>
                  <a:pt x="20757" y="4203473"/>
                  <a:pt x="7860" y="4195229"/>
                  <a:pt x="4708" y="4186098"/>
                </a:cubicBezTo>
                <a:lnTo>
                  <a:pt x="632" y="4158493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89D69E1-D275-19E7-DBA0-993FF6B93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72266">
            <a:off x="727421" y="1502540"/>
            <a:ext cx="6514467" cy="3618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DB2A37-6200-C08E-CB80-A026DFE6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346410">
            <a:off x="6611620" y="401666"/>
            <a:ext cx="4876800" cy="784031"/>
          </a:xfrm>
        </p:spPr>
        <p:txBody>
          <a:bodyPr anchor="b">
            <a:normAutofit/>
          </a:bodyPr>
          <a:lstStyle/>
          <a:p>
            <a:r>
              <a:rPr lang="en-US" dirty="0"/>
              <a:t>Song Table</a:t>
            </a:r>
            <a:endParaRPr lang="en-IN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090A0D-04AE-42BC-AE85-FA2E647F0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55470" y="5035596"/>
            <a:ext cx="444795" cy="1823662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912FC9-6D3C-4857-AD07-669D24A58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DC8BF22-7DAB-434C-9110-00A56AB1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7D332D1D-F11A-48A6-8348-E2076D2297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6BAC72E-20B6-4BED-B0BA-5350DB14C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5043DB4-3F92-4F4F-9BA4-A9807D02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207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F955142-ED30-45FF-AC79-EA514B9B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BA3935-5258-425A-B52A-BBF28BCE0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504561" y="517498"/>
            <a:ext cx="6746664" cy="533184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DD1AA99-03AE-49F6-9116-9CA2BBCA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80000">
            <a:off x="1325340" y="-90887"/>
            <a:ext cx="5107326" cy="6522933"/>
          </a:xfrm>
          <a:custGeom>
            <a:avLst/>
            <a:gdLst>
              <a:gd name="connsiteX0" fmla="*/ 0 w 4401242"/>
              <a:gd name="connsiteY0" fmla="*/ 4137242 h 5590022"/>
              <a:gd name="connsiteX1" fmla="*/ 5579 w 4401242"/>
              <a:gd name="connsiteY1" fmla="*/ 4114978 h 5590022"/>
              <a:gd name="connsiteX2" fmla="*/ 3258 w 4401242"/>
              <a:gd name="connsiteY2" fmla="*/ 4099949 h 5590022"/>
              <a:gd name="connsiteX3" fmla="*/ 9236 w 4401242"/>
              <a:gd name="connsiteY3" fmla="*/ 4071959 h 5590022"/>
              <a:gd name="connsiteX4" fmla="*/ 14743 w 4401242"/>
              <a:gd name="connsiteY4" fmla="*/ 4031013 h 5590022"/>
              <a:gd name="connsiteX5" fmla="*/ 20613 w 4401242"/>
              <a:gd name="connsiteY5" fmla="*/ 4002827 h 5590022"/>
              <a:gd name="connsiteX6" fmla="*/ 22410 w 4401242"/>
              <a:gd name="connsiteY6" fmla="*/ 3997392 h 5590022"/>
              <a:gd name="connsiteX7" fmla="*/ 22410 w 4401242"/>
              <a:gd name="connsiteY7" fmla="*/ 3812956 h 5590022"/>
              <a:gd name="connsiteX8" fmla="*/ 20401 w 4401242"/>
              <a:gd name="connsiteY8" fmla="*/ 3799351 h 5590022"/>
              <a:gd name="connsiteX9" fmla="*/ 22410 w 4401242"/>
              <a:gd name="connsiteY9" fmla="*/ 3753450 h 5590022"/>
              <a:gd name="connsiteX10" fmla="*/ 19673 w 4401242"/>
              <a:gd name="connsiteY10" fmla="*/ 3746784 h 5590022"/>
              <a:gd name="connsiteX11" fmla="*/ 22410 w 4401242"/>
              <a:gd name="connsiteY11" fmla="*/ 3701909 h 5590022"/>
              <a:gd name="connsiteX12" fmla="*/ 20086 w 4401242"/>
              <a:gd name="connsiteY12" fmla="*/ 3652741 h 5590022"/>
              <a:gd name="connsiteX13" fmla="*/ 13839 w 4401242"/>
              <a:gd name="connsiteY13" fmla="*/ 3649070 h 5590022"/>
              <a:gd name="connsiteX14" fmla="*/ 13290 w 4401242"/>
              <a:gd name="connsiteY14" fmla="*/ 3638287 h 5590022"/>
              <a:gd name="connsiteX15" fmla="*/ 13410 w 4401242"/>
              <a:gd name="connsiteY15" fmla="*/ 3621311 h 5590022"/>
              <a:gd name="connsiteX16" fmla="*/ 19966 w 4401242"/>
              <a:gd name="connsiteY16" fmla="*/ 3583286 h 5590022"/>
              <a:gd name="connsiteX17" fmla="*/ 16089 w 4401242"/>
              <a:gd name="connsiteY17" fmla="*/ 21355 h 5590022"/>
              <a:gd name="connsiteX18" fmla="*/ 34619 w 4401242"/>
              <a:gd name="connsiteY18" fmla="*/ 2606 h 5590022"/>
              <a:gd name="connsiteX19" fmla="*/ 49927 w 4401242"/>
              <a:gd name="connsiteY19" fmla="*/ 185 h 5590022"/>
              <a:gd name="connsiteX20" fmla="*/ 917193 w 4401242"/>
              <a:gd name="connsiteY20" fmla="*/ 11 h 5590022"/>
              <a:gd name="connsiteX21" fmla="*/ 938319 w 4401242"/>
              <a:gd name="connsiteY21" fmla="*/ 10 h 5590022"/>
              <a:gd name="connsiteX22" fmla="*/ 938338 w 4401242"/>
              <a:gd name="connsiteY22" fmla="*/ 0 h 5590022"/>
              <a:gd name="connsiteX23" fmla="*/ 4365378 w 4401242"/>
              <a:gd name="connsiteY23" fmla="*/ 0 h 5590022"/>
              <a:gd name="connsiteX24" fmla="*/ 4397257 w 4401242"/>
              <a:gd name="connsiteY24" fmla="*/ 31881 h 5590022"/>
              <a:gd name="connsiteX25" fmla="*/ 4397256 w 4401242"/>
              <a:gd name="connsiteY25" fmla="*/ 5558231 h 5590022"/>
              <a:gd name="connsiteX26" fmla="*/ 4365377 w 4401242"/>
              <a:gd name="connsiteY26" fmla="*/ 5590021 h 5590022"/>
              <a:gd name="connsiteX27" fmla="*/ 4322085 w 4401242"/>
              <a:gd name="connsiteY27" fmla="*/ 5590021 h 5590022"/>
              <a:gd name="connsiteX28" fmla="*/ 4322083 w 4401242"/>
              <a:gd name="connsiteY28" fmla="*/ 5590022 h 5590022"/>
              <a:gd name="connsiteX29" fmla="*/ 49916 w 4401242"/>
              <a:gd name="connsiteY29" fmla="*/ 5590022 h 5590022"/>
              <a:gd name="connsiteX30" fmla="*/ 22410 w 4401242"/>
              <a:gd name="connsiteY30" fmla="*/ 5571435 h 5590022"/>
              <a:gd name="connsiteX31" fmla="*/ 22410 w 4401242"/>
              <a:gd name="connsiteY31" fmla="*/ 4726767 h 5590022"/>
              <a:gd name="connsiteX32" fmla="*/ 14670 w 4401242"/>
              <a:gd name="connsiteY32" fmla="*/ 4699196 h 5590022"/>
              <a:gd name="connsiteX33" fmla="*/ 22410 w 4401242"/>
              <a:gd name="connsiteY33" fmla="*/ 4670837 h 5590022"/>
              <a:gd name="connsiteX34" fmla="*/ 22410 w 4401242"/>
              <a:gd name="connsiteY34" fmla="*/ 4292925 h 5590022"/>
              <a:gd name="connsiteX35" fmla="*/ 22410 w 4401242"/>
              <a:gd name="connsiteY35" fmla="*/ 4242762 h 5590022"/>
              <a:gd name="connsiteX36" fmla="*/ 14161 w 4401242"/>
              <a:gd name="connsiteY36" fmla="*/ 4214744 h 5590022"/>
              <a:gd name="connsiteX37" fmla="*/ 4708 w 4401242"/>
              <a:gd name="connsiteY37" fmla="*/ 4186098 h 5590022"/>
              <a:gd name="connsiteX38" fmla="*/ 632 w 4401242"/>
              <a:gd name="connsiteY38" fmla="*/ 4158493 h 5590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401242" h="5590022">
                <a:moveTo>
                  <a:pt x="0" y="4137242"/>
                </a:moveTo>
                <a:lnTo>
                  <a:pt x="5579" y="4114978"/>
                </a:lnTo>
                <a:cubicBezTo>
                  <a:pt x="6121" y="4108762"/>
                  <a:pt x="2648" y="4107119"/>
                  <a:pt x="3258" y="4099949"/>
                </a:cubicBezTo>
                <a:lnTo>
                  <a:pt x="9236" y="4071959"/>
                </a:lnTo>
                <a:lnTo>
                  <a:pt x="14743" y="4031013"/>
                </a:lnTo>
                <a:lnTo>
                  <a:pt x="20613" y="4002827"/>
                </a:lnTo>
                <a:lnTo>
                  <a:pt x="22410" y="3997392"/>
                </a:lnTo>
                <a:lnTo>
                  <a:pt x="22410" y="3812956"/>
                </a:lnTo>
                <a:lnTo>
                  <a:pt x="20401" y="3799351"/>
                </a:lnTo>
                <a:lnTo>
                  <a:pt x="22410" y="3753450"/>
                </a:lnTo>
                <a:lnTo>
                  <a:pt x="19673" y="3746784"/>
                </a:lnTo>
                <a:lnTo>
                  <a:pt x="22410" y="3701909"/>
                </a:lnTo>
                <a:cubicBezTo>
                  <a:pt x="22023" y="3687048"/>
                  <a:pt x="22634" y="3661297"/>
                  <a:pt x="20086" y="3652741"/>
                </a:cubicBezTo>
                <a:lnTo>
                  <a:pt x="13839" y="3649070"/>
                </a:lnTo>
                <a:lnTo>
                  <a:pt x="13290" y="3638287"/>
                </a:lnTo>
                <a:cubicBezTo>
                  <a:pt x="13769" y="3637498"/>
                  <a:pt x="13370" y="3621952"/>
                  <a:pt x="13410" y="3621311"/>
                </a:cubicBezTo>
                <a:lnTo>
                  <a:pt x="19966" y="3583286"/>
                </a:lnTo>
                <a:lnTo>
                  <a:pt x="16089" y="21355"/>
                </a:lnTo>
                <a:cubicBezTo>
                  <a:pt x="22266" y="10589"/>
                  <a:pt x="23964" y="8856"/>
                  <a:pt x="34619" y="2606"/>
                </a:cubicBezTo>
                <a:lnTo>
                  <a:pt x="49927" y="185"/>
                </a:lnTo>
                <a:cubicBezTo>
                  <a:pt x="228245" y="83"/>
                  <a:pt x="539504" y="31"/>
                  <a:pt x="917193" y="11"/>
                </a:cubicBezTo>
                <a:lnTo>
                  <a:pt x="938319" y="10"/>
                </a:lnTo>
                <a:lnTo>
                  <a:pt x="938338" y="0"/>
                </a:lnTo>
                <a:lnTo>
                  <a:pt x="4365378" y="0"/>
                </a:lnTo>
                <a:cubicBezTo>
                  <a:pt x="4382966" y="50"/>
                  <a:pt x="4397213" y="14294"/>
                  <a:pt x="4397257" y="31881"/>
                </a:cubicBezTo>
                <a:cubicBezTo>
                  <a:pt x="4402571" y="958253"/>
                  <a:pt x="4402570" y="4631875"/>
                  <a:pt x="4397256" y="5558231"/>
                </a:cubicBezTo>
                <a:cubicBezTo>
                  <a:pt x="4397157" y="5575784"/>
                  <a:pt x="4382929" y="5589975"/>
                  <a:pt x="4365377" y="5590021"/>
                </a:cubicBezTo>
                <a:lnTo>
                  <a:pt x="4322085" y="5590021"/>
                </a:lnTo>
                <a:lnTo>
                  <a:pt x="4322083" y="5590022"/>
                </a:lnTo>
                <a:lnTo>
                  <a:pt x="49916" y="5590022"/>
                </a:lnTo>
                <a:cubicBezTo>
                  <a:pt x="34729" y="5589963"/>
                  <a:pt x="22450" y="5581668"/>
                  <a:pt x="22410" y="5571435"/>
                </a:cubicBezTo>
                <a:lnTo>
                  <a:pt x="22410" y="4726767"/>
                </a:lnTo>
                <a:lnTo>
                  <a:pt x="14670" y="4699196"/>
                </a:lnTo>
                <a:cubicBezTo>
                  <a:pt x="15011" y="4683722"/>
                  <a:pt x="19831" y="4680290"/>
                  <a:pt x="22410" y="4670837"/>
                </a:cubicBezTo>
                <a:lnTo>
                  <a:pt x="22410" y="4292925"/>
                </a:lnTo>
                <a:lnTo>
                  <a:pt x="22410" y="4242762"/>
                </a:lnTo>
                <a:lnTo>
                  <a:pt x="14161" y="4214744"/>
                </a:lnTo>
                <a:cubicBezTo>
                  <a:pt x="20757" y="4203473"/>
                  <a:pt x="7860" y="4195229"/>
                  <a:pt x="4708" y="4186098"/>
                </a:cubicBezTo>
                <a:lnTo>
                  <a:pt x="632" y="4158493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DB2A37-6200-C08E-CB80-A026DFE6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346410">
            <a:off x="6611620" y="401666"/>
            <a:ext cx="4876800" cy="784031"/>
          </a:xfrm>
        </p:spPr>
        <p:txBody>
          <a:bodyPr anchor="b">
            <a:normAutofit/>
          </a:bodyPr>
          <a:lstStyle/>
          <a:p>
            <a:r>
              <a:rPr lang="en-US" dirty="0" err="1"/>
              <a:t>PlayList</a:t>
            </a:r>
            <a:r>
              <a:rPr lang="en-US" dirty="0"/>
              <a:t> Table</a:t>
            </a:r>
            <a:endParaRPr lang="en-IN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090A0D-04AE-42BC-AE85-FA2E647F0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55470" y="5035596"/>
            <a:ext cx="444795" cy="1823662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2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912FC9-6D3C-4857-AD07-669D24A58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DC8BF22-7DAB-434C-9110-00A56AB1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7D332D1D-F11A-48A6-8348-E2076D2297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6BAC72E-20B6-4BED-B0BA-5350DB14C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5043DB4-3F92-4F4F-9BA4-A9807D02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A933E9C-C654-66D5-463A-78F5AF9042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5418">
            <a:off x="1272570" y="2481549"/>
            <a:ext cx="5259777" cy="188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66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F955142-ED30-45FF-AC79-EA514B9B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BA3935-5258-425A-B52A-BBF28BCE0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504561" y="517498"/>
            <a:ext cx="6746664" cy="533184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DD1AA99-03AE-49F6-9116-9CA2BBCA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80000">
            <a:off x="1325340" y="-90887"/>
            <a:ext cx="5107326" cy="6522933"/>
          </a:xfrm>
          <a:custGeom>
            <a:avLst/>
            <a:gdLst>
              <a:gd name="connsiteX0" fmla="*/ 0 w 4401242"/>
              <a:gd name="connsiteY0" fmla="*/ 4137242 h 5590022"/>
              <a:gd name="connsiteX1" fmla="*/ 5579 w 4401242"/>
              <a:gd name="connsiteY1" fmla="*/ 4114978 h 5590022"/>
              <a:gd name="connsiteX2" fmla="*/ 3258 w 4401242"/>
              <a:gd name="connsiteY2" fmla="*/ 4099949 h 5590022"/>
              <a:gd name="connsiteX3" fmla="*/ 9236 w 4401242"/>
              <a:gd name="connsiteY3" fmla="*/ 4071959 h 5590022"/>
              <a:gd name="connsiteX4" fmla="*/ 14743 w 4401242"/>
              <a:gd name="connsiteY4" fmla="*/ 4031013 h 5590022"/>
              <a:gd name="connsiteX5" fmla="*/ 20613 w 4401242"/>
              <a:gd name="connsiteY5" fmla="*/ 4002827 h 5590022"/>
              <a:gd name="connsiteX6" fmla="*/ 22410 w 4401242"/>
              <a:gd name="connsiteY6" fmla="*/ 3997392 h 5590022"/>
              <a:gd name="connsiteX7" fmla="*/ 22410 w 4401242"/>
              <a:gd name="connsiteY7" fmla="*/ 3812956 h 5590022"/>
              <a:gd name="connsiteX8" fmla="*/ 20401 w 4401242"/>
              <a:gd name="connsiteY8" fmla="*/ 3799351 h 5590022"/>
              <a:gd name="connsiteX9" fmla="*/ 22410 w 4401242"/>
              <a:gd name="connsiteY9" fmla="*/ 3753450 h 5590022"/>
              <a:gd name="connsiteX10" fmla="*/ 19673 w 4401242"/>
              <a:gd name="connsiteY10" fmla="*/ 3746784 h 5590022"/>
              <a:gd name="connsiteX11" fmla="*/ 22410 w 4401242"/>
              <a:gd name="connsiteY11" fmla="*/ 3701909 h 5590022"/>
              <a:gd name="connsiteX12" fmla="*/ 20086 w 4401242"/>
              <a:gd name="connsiteY12" fmla="*/ 3652741 h 5590022"/>
              <a:gd name="connsiteX13" fmla="*/ 13839 w 4401242"/>
              <a:gd name="connsiteY13" fmla="*/ 3649070 h 5590022"/>
              <a:gd name="connsiteX14" fmla="*/ 13290 w 4401242"/>
              <a:gd name="connsiteY14" fmla="*/ 3638287 h 5590022"/>
              <a:gd name="connsiteX15" fmla="*/ 13410 w 4401242"/>
              <a:gd name="connsiteY15" fmla="*/ 3621311 h 5590022"/>
              <a:gd name="connsiteX16" fmla="*/ 19966 w 4401242"/>
              <a:gd name="connsiteY16" fmla="*/ 3583286 h 5590022"/>
              <a:gd name="connsiteX17" fmla="*/ 16089 w 4401242"/>
              <a:gd name="connsiteY17" fmla="*/ 21355 h 5590022"/>
              <a:gd name="connsiteX18" fmla="*/ 34619 w 4401242"/>
              <a:gd name="connsiteY18" fmla="*/ 2606 h 5590022"/>
              <a:gd name="connsiteX19" fmla="*/ 49927 w 4401242"/>
              <a:gd name="connsiteY19" fmla="*/ 185 h 5590022"/>
              <a:gd name="connsiteX20" fmla="*/ 917193 w 4401242"/>
              <a:gd name="connsiteY20" fmla="*/ 11 h 5590022"/>
              <a:gd name="connsiteX21" fmla="*/ 938319 w 4401242"/>
              <a:gd name="connsiteY21" fmla="*/ 10 h 5590022"/>
              <a:gd name="connsiteX22" fmla="*/ 938338 w 4401242"/>
              <a:gd name="connsiteY22" fmla="*/ 0 h 5590022"/>
              <a:gd name="connsiteX23" fmla="*/ 4365378 w 4401242"/>
              <a:gd name="connsiteY23" fmla="*/ 0 h 5590022"/>
              <a:gd name="connsiteX24" fmla="*/ 4397257 w 4401242"/>
              <a:gd name="connsiteY24" fmla="*/ 31881 h 5590022"/>
              <a:gd name="connsiteX25" fmla="*/ 4397256 w 4401242"/>
              <a:gd name="connsiteY25" fmla="*/ 5558231 h 5590022"/>
              <a:gd name="connsiteX26" fmla="*/ 4365377 w 4401242"/>
              <a:gd name="connsiteY26" fmla="*/ 5590021 h 5590022"/>
              <a:gd name="connsiteX27" fmla="*/ 4322085 w 4401242"/>
              <a:gd name="connsiteY27" fmla="*/ 5590021 h 5590022"/>
              <a:gd name="connsiteX28" fmla="*/ 4322083 w 4401242"/>
              <a:gd name="connsiteY28" fmla="*/ 5590022 h 5590022"/>
              <a:gd name="connsiteX29" fmla="*/ 49916 w 4401242"/>
              <a:gd name="connsiteY29" fmla="*/ 5590022 h 5590022"/>
              <a:gd name="connsiteX30" fmla="*/ 22410 w 4401242"/>
              <a:gd name="connsiteY30" fmla="*/ 5571435 h 5590022"/>
              <a:gd name="connsiteX31" fmla="*/ 22410 w 4401242"/>
              <a:gd name="connsiteY31" fmla="*/ 4726767 h 5590022"/>
              <a:gd name="connsiteX32" fmla="*/ 14670 w 4401242"/>
              <a:gd name="connsiteY32" fmla="*/ 4699196 h 5590022"/>
              <a:gd name="connsiteX33" fmla="*/ 22410 w 4401242"/>
              <a:gd name="connsiteY33" fmla="*/ 4670837 h 5590022"/>
              <a:gd name="connsiteX34" fmla="*/ 22410 w 4401242"/>
              <a:gd name="connsiteY34" fmla="*/ 4292925 h 5590022"/>
              <a:gd name="connsiteX35" fmla="*/ 22410 w 4401242"/>
              <a:gd name="connsiteY35" fmla="*/ 4242762 h 5590022"/>
              <a:gd name="connsiteX36" fmla="*/ 14161 w 4401242"/>
              <a:gd name="connsiteY36" fmla="*/ 4214744 h 5590022"/>
              <a:gd name="connsiteX37" fmla="*/ 4708 w 4401242"/>
              <a:gd name="connsiteY37" fmla="*/ 4186098 h 5590022"/>
              <a:gd name="connsiteX38" fmla="*/ 632 w 4401242"/>
              <a:gd name="connsiteY38" fmla="*/ 4158493 h 5590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401242" h="5590022">
                <a:moveTo>
                  <a:pt x="0" y="4137242"/>
                </a:moveTo>
                <a:lnTo>
                  <a:pt x="5579" y="4114978"/>
                </a:lnTo>
                <a:cubicBezTo>
                  <a:pt x="6121" y="4108762"/>
                  <a:pt x="2648" y="4107119"/>
                  <a:pt x="3258" y="4099949"/>
                </a:cubicBezTo>
                <a:lnTo>
                  <a:pt x="9236" y="4071959"/>
                </a:lnTo>
                <a:lnTo>
                  <a:pt x="14743" y="4031013"/>
                </a:lnTo>
                <a:lnTo>
                  <a:pt x="20613" y="4002827"/>
                </a:lnTo>
                <a:lnTo>
                  <a:pt x="22410" y="3997392"/>
                </a:lnTo>
                <a:lnTo>
                  <a:pt x="22410" y="3812956"/>
                </a:lnTo>
                <a:lnTo>
                  <a:pt x="20401" y="3799351"/>
                </a:lnTo>
                <a:lnTo>
                  <a:pt x="22410" y="3753450"/>
                </a:lnTo>
                <a:lnTo>
                  <a:pt x="19673" y="3746784"/>
                </a:lnTo>
                <a:lnTo>
                  <a:pt x="22410" y="3701909"/>
                </a:lnTo>
                <a:cubicBezTo>
                  <a:pt x="22023" y="3687048"/>
                  <a:pt x="22634" y="3661297"/>
                  <a:pt x="20086" y="3652741"/>
                </a:cubicBezTo>
                <a:lnTo>
                  <a:pt x="13839" y="3649070"/>
                </a:lnTo>
                <a:lnTo>
                  <a:pt x="13290" y="3638287"/>
                </a:lnTo>
                <a:cubicBezTo>
                  <a:pt x="13769" y="3637498"/>
                  <a:pt x="13370" y="3621952"/>
                  <a:pt x="13410" y="3621311"/>
                </a:cubicBezTo>
                <a:lnTo>
                  <a:pt x="19966" y="3583286"/>
                </a:lnTo>
                <a:lnTo>
                  <a:pt x="16089" y="21355"/>
                </a:lnTo>
                <a:cubicBezTo>
                  <a:pt x="22266" y="10589"/>
                  <a:pt x="23964" y="8856"/>
                  <a:pt x="34619" y="2606"/>
                </a:cubicBezTo>
                <a:lnTo>
                  <a:pt x="49927" y="185"/>
                </a:lnTo>
                <a:cubicBezTo>
                  <a:pt x="228245" y="83"/>
                  <a:pt x="539504" y="31"/>
                  <a:pt x="917193" y="11"/>
                </a:cubicBezTo>
                <a:lnTo>
                  <a:pt x="938319" y="10"/>
                </a:lnTo>
                <a:lnTo>
                  <a:pt x="938338" y="0"/>
                </a:lnTo>
                <a:lnTo>
                  <a:pt x="4365378" y="0"/>
                </a:lnTo>
                <a:cubicBezTo>
                  <a:pt x="4382966" y="50"/>
                  <a:pt x="4397213" y="14294"/>
                  <a:pt x="4397257" y="31881"/>
                </a:cubicBezTo>
                <a:cubicBezTo>
                  <a:pt x="4402571" y="958253"/>
                  <a:pt x="4402570" y="4631875"/>
                  <a:pt x="4397256" y="5558231"/>
                </a:cubicBezTo>
                <a:cubicBezTo>
                  <a:pt x="4397157" y="5575784"/>
                  <a:pt x="4382929" y="5589975"/>
                  <a:pt x="4365377" y="5590021"/>
                </a:cubicBezTo>
                <a:lnTo>
                  <a:pt x="4322085" y="5590021"/>
                </a:lnTo>
                <a:lnTo>
                  <a:pt x="4322083" y="5590022"/>
                </a:lnTo>
                <a:lnTo>
                  <a:pt x="49916" y="5590022"/>
                </a:lnTo>
                <a:cubicBezTo>
                  <a:pt x="34729" y="5589963"/>
                  <a:pt x="22450" y="5581668"/>
                  <a:pt x="22410" y="5571435"/>
                </a:cubicBezTo>
                <a:lnTo>
                  <a:pt x="22410" y="4726767"/>
                </a:lnTo>
                <a:lnTo>
                  <a:pt x="14670" y="4699196"/>
                </a:lnTo>
                <a:cubicBezTo>
                  <a:pt x="15011" y="4683722"/>
                  <a:pt x="19831" y="4680290"/>
                  <a:pt x="22410" y="4670837"/>
                </a:cubicBezTo>
                <a:lnTo>
                  <a:pt x="22410" y="4292925"/>
                </a:lnTo>
                <a:lnTo>
                  <a:pt x="22410" y="4242762"/>
                </a:lnTo>
                <a:lnTo>
                  <a:pt x="14161" y="4214744"/>
                </a:lnTo>
                <a:cubicBezTo>
                  <a:pt x="20757" y="4203473"/>
                  <a:pt x="7860" y="4195229"/>
                  <a:pt x="4708" y="4186098"/>
                </a:cubicBezTo>
                <a:lnTo>
                  <a:pt x="632" y="4158493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DB2A37-6200-C08E-CB80-A026DFE6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346410">
            <a:off x="6611620" y="401666"/>
            <a:ext cx="4876800" cy="784031"/>
          </a:xfrm>
        </p:spPr>
        <p:txBody>
          <a:bodyPr anchor="b">
            <a:normAutofit/>
          </a:bodyPr>
          <a:lstStyle/>
          <a:p>
            <a:r>
              <a:rPr lang="en-US" dirty="0" err="1"/>
              <a:t>PlayListData</a:t>
            </a:r>
            <a:r>
              <a:rPr lang="en-US" dirty="0"/>
              <a:t>  Table</a:t>
            </a:r>
            <a:endParaRPr lang="en-IN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090A0D-04AE-42BC-AE85-FA2E647F0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55470" y="5035596"/>
            <a:ext cx="444795" cy="1823662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2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912FC9-6D3C-4857-AD07-669D24A58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DC8BF22-7DAB-434C-9110-00A56AB1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7D332D1D-F11A-48A6-8348-E2076D2297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6BAC72E-20B6-4BED-B0BA-5350DB14C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5043DB4-3F92-4F4F-9BA4-A9807D02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D4E0738-1355-693E-1C91-F292F44F83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78686">
            <a:off x="1914693" y="1889958"/>
            <a:ext cx="4260412" cy="269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93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28">
            <a:extLst>
              <a:ext uri="{FF2B5EF4-FFF2-40B4-BE49-F238E27FC236}">
                <a16:creationId xmlns:a16="http://schemas.microsoft.com/office/drawing/2014/main" id="{DF955142-ED30-45FF-AC79-EA514B9B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30">
            <a:extLst>
              <a:ext uri="{FF2B5EF4-FFF2-40B4-BE49-F238E27FC236}">
                <a16:creationId xmlns:a16="http://schemas.microsoft.com/office/drawing/2014/main" id="{04BA3935-5258-425A-B52A-BBF28BCE0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504561" y="517498"/>
            <a:ext cx="6746664" cy="533184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DD1AA99-03AE-49F6-9116-9CA2BBCA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80000">
            <a:off x="1325340" y="-90887"/>
            <a:ext cx="5107326" cy="6522933"/>
          </a:xfrm>
          <a:custGeom>
            <a:avLst/>
            <a:gdLst>
              <a:gd name="connsiteX0" fmla="*/ 0 w 4401242"/>
              <a:gd name="connsiteY0" fmla="*/ 4137242 h 5590022"/>
              <a:gd name="connsiteX1" fmla="*/ 5579 w 4401242"/>
              <a:gd name="connsiteY1" fmla="*/ 4114978 h 5590022"/>
              <a:gd name="connsiteX2" fmla="*/ 3258 w 4401242"/>
              <a:gd name="connsiteY2" fmla="*/ 4099949 h 5590022"/>
              <a:gd name="connsiteX3" fmla="*/ 9236 w 4401242"/>
              <a:gd name="connsiteY3" fmla="*/ 4071959 h 5590022"/>
              <a:gd name="connsiteX4" fmla="*/ 14743 w 4401242"/>
              <a:gd name="connsiteY4" fmla="*/ 4031013 h 5590022"/>
              <a:gd name="connsiteX5" fmla="*/ 20613 w 4401242"/>
              <a:gd name="connsiteY5" fmla="*/ 4002827 h 5590022"/>
              <a:gd name="connsiteX6" fmla="*/ 22410 w 4401242"/>
              <a:gd name="connsiteY6" fmla="*/ 3997392 h 5590022"/>
              <a:gd name="connsiteX7" fmla="*/ 22410 w 4401242"/>
              <a:gd name="connsiteY7" fmla="*/ 3812956 h 5590022"/>
              <a:gd name="connsiteX8" fmla="*/ 20401 w 4401242"/>
              <a:gd name="connsiteY8" fmla="*/ 3799351 h 5590022"/>
              <a:gd name="connsiteX9" fmla="*/ 22410 w 4401242"/>
              <a:gd name="connsiteY9" fmla="*/ 3753450 h 5590022"/>
              <a:gd name="connsiteX10" fmla="*/ 19673 w 4401242"/>
              <a:gd name="connsiteY10" fmla="*/ 3746784 h 5590022"/>
              <a:gd name="connsiteX11" fmla="*/ 22410 w 4401242"/>
              <a:gd name="connsiteY11" fmla="*/ 3701909 h 5590022"/>
              <a:gd name="connsiteX12" fmla="*/ 20086 w 4401242"/>
              <a:gd name="connsiteY12" fmla="*/ 3652741 h 5590022"/>
              <a:gd name="connsiteX13" fmla="*/ 13839 w 4401242"/>
              <a:gd name="connsiteY13" fmla="*/ 3649070 h 5590022"/>
              <a:gd name="connsiteX14" fmla="*/ 13290 w 4401242"/>
              <a:gd name="connsiteY14" fmla="*/ 3638287 h 5590022"/>
              <a:gd name="connsiteX15" fmla="*/ 13410 w 4401242"/>
              <a:gd name="connsiteY15" fmla="*/ 3621311 h 5590022"/>
              <a:gd name="connsiteX16" fmla="*/ 19966 w 4401242"/>
              <a:gd name="connsiteY16" fmla="*/ 3583286 h 5590022"/>
              <a:gd name="connsiteX17" fmla="*/ 16089 w 4401242"/>
              <a:gd name="connsiteY17" fmla="*/ 21355 h 5590022"/>
              <a:gd name="connsiteX18" fmla="*/ 34619 w 4401242"/>
              <a:gd name="connsiteY18" fmla="*/ 2606 h 5590022"/>
              <a:gd name="connsiteX19" fmla="*/ 49927 w 4401242"/>
              <a:gd name="connsiteY19" fmla="*/ 185 h 5590022"/>
              <a:gd name="connsiteX20" fmla="*/ 917193 w 4401242"/>
              <a:gd name="connsiteY20" fmla="*/ 11 h 5590022"/>
              <a:gd name="connsiteX21" fmla="*/ 938319 w 4401242"/>
              <a:gd name="connsiteY21" fmla="*/ 10 h 5590022"/>
              <a:gd name="connsiteX22" fmla="*/ 938338 w 4401242"/>
              <a:gd name="connsiteY22" fmla="*/ 0 h 5590022"/>
              <a:gd name="connsiteX23" fmla="*/ 4365378 w 4401242"/>
              <a:gd name="connsiteY23" fmla="*/ 0 h 5590022"/>
              <a:gd name="connsiteX24" fmla="*/ 4397257 w 4401242"/>
              <a:gd name="connsiteY24" fmla="*/ 31881 h 5590022"/>
              <a:gd name="connsiteX25" fmla="*/ 4397256 w 4401242"/>
              <a:gd name="connsiteY25" fmla="*/ 5558231 h 5590022"/>
              <a:gd name="connsiteX26" fmla="*/ 4365377 w 4401242"/>
              <a:gd name="connsiteY26" fmla="*/ 5590021 h 5590022"/>
              <a:gd name="connsiteX27" fmla="*/ 4322085 w 4401242"/>
              <a:gd name="connsiteY27" fmla="*/ 5590021 h 5590022"/>
              <a:gd name="connsiteX28" fmla="*/ 4322083 w 4401242"/>
              <a:gd name="connsiteY28" fmla="*/ 5590022 h 5590022"/>
              <a:gd name="connsiteX29" fmla="*/ 49916 w 4401242"/>
              <a:gd name="connsiteY29" fmla="*/ 5590022 h 5590022"/>
              <a:gd name="connsiteX30" fmla="*/ 22410 w 4401242"/>
              <a:gd name="connsiteY30" fmla="*/ 5571435 h 5590022"/>
              <a:gd name="connsiteX31" fmla="*/ 22410 w 4401242"/>
              <a:gd name="connsiteY31" fmla="*/ 4726767 h 5590022"/>
              <a:gd name="connsiteX32" fmla="*/ 14670 w 4401242"/>
              <a:gd name="connsiteY32" fmla="*/ 4699196 h 5590022"/>
              <a:gd name="connsiteX33" fmla="*/ 22410 w 4401242"/>
              <a:gd name="connsiteY33" fmla="*/ 4670837 h 5590022"/>
              <a:gd name="connsiteX34" fmla="*/ 22410 w 4401242"/>
              <a:gd name="connsiteY34" fmla="*/ 4292925 h 5590022"/>
              <a:gd name="connsiteX35" fmla="*/ 22410 w 4401242"/>
              <a:gd name="connsiteY35" fmla="*/ 4242762 h 5590022"/>
              <a:gd name="connsiteX36" fmla="*/ 14161 w 4401242"/>
              <a:gd name="connsiteY36" fmla="*/ 4214744 h 5590022"/>
              <a:gd name="connsiteX37" fmla="*/ 4708 w 4401242"/>
              <a:gd name="connsiteY37" fmla="*/ 4186098 h 5590022"/>
              <a:gd name="connsiteX38" fmla="*/ 632 w 4401242"/>
              <a:gd name="connsiteY38" fmla="*/ 4158493 h 5590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401242" h="5590022">
                <a:moveTo>
                  <a:pt x="0" y="4137242"/>
                </a:moveTo>
                <a:lnTo>
                  <a:pt x="5579" y="4114978"/>
                </a:lnTo>
                <a:cubicBezTo>
                  <a:pt x="6121" y="4108762"/>
                  <a:pt x="2648" y="4107119"/>
                  <a:pt x="3258" y="4099949"/>
                </a:cubicBezTo>
                <a:lnTo>
                  <a:pt x="9236" y="4071959"/>
                </a:lnTo>
                <a:lnTo>
                  <a:pt x="14743" y="4031013"/>
                </a:lnTo>
                <a:lnTo>
                  <a:pt x="20613" y="4002827"/>
                </a:lnTo>
                <a:lnTo>
                  <a:pt x="22410" y="3997392"/>
                </a:lnTo>
                <a:lnTo>
                  <a:pt x="22410" y="3812956"/>
                </a:lnTo>
                <a:lnTo>
                  <a:pt x="20401" y="3799351"/>
                </a:lnTo>
                <a:lnTo>
                  <a:pt x="22410" y="3753450"/>
                </a:lnTo>
                <a:lnTo>
                  <a:pt x="19673" y="3746784"/>
                </a:lnTo>
                <a:lnTo>
                  <a:pt x="22410" y="3701909"/>
                </a:lnTo>
                <a:cubicBezTo>
                  <a:pt x="22023" y="3687048"/>
                  <a:pt x="22634" y="3661297"/>
                  <a:pt x="20086" y="3652741"/>
                </a:cubicBezTo>
                <a:lnTo>
                  <a:pt x="13839" y="3649070"/>
                </a:lnTo>
                <a:lnTo>
                  <a:pt x="13290" y="3638287"/>
                </a:lnTo>
                <a:cubicBezTo>
                  <a:pt x="13769" y="3637498"/>
                  <a:pt x="13370" y="3621952"/>
                  <a:pt x="13410" y="3621311"/>
                </a:cubicBezTo>
                <a:lnTo>
                  <a:pt x="19966" y="3583286"/>
                </a:lnTo>
                <a:lnTo>
                  <a:pt x="16089" y="21355"/>
                </a:lnTo>
                <a:cubicBezTo>
                  <a:pt x="22266" y="10589"/>
                  <a:pt x="23964" y="8856"/>
                  <a:pt x="34619" y="2606"/>
                </a:cubicBezTo>
                <a:lnTo>
                  <a:pt x="49927" y="185"/>
                </a:lnTo>
                <a:cubicBezTo>
                  <a:pt x="228245" y="83"/>
                  <a:pt x="539504" y="31"/>
                  <a:pt x="917193" y="11"/>
                </a:cubicBezTo>
                <a:lnTo>
                  <a:pt x="938319" y="10"/>
                </a:lnTo>
                <a:lnTo>
                  <a:pt x="938338" y="0"/>
                </a:lnTo>
                <a:lnTo>
                  <a:pt x="4365378" y="0"/>
                </a:lnTo>
                <a:cubicBezTo>
                  <a:pt x="4382966" y="50"/>
                  <a:pt x="4397213" y="14294"/>
                  <a:pt x="4397257" y="31881"/>
                </a:cubicBezTo>
                <a:cubicBezTo>
                  <a:pt x="4402571" y="958253"/>
                  <a:pt x="4402570" y="4631875"/>
                  <a:pt x="4397256" y="5558231"/>
                </a:cubicBezTo>
                <a:cubicBezTo>
                  <a:pt x="4397157" y="5575784"/>
                  <a:pt x="4382929" y="5589975"/>
                  <a:pt x="4365377" y="5590021"/>
                </a:cubicBezTo>
                <a:lnTo>
                  <a:pt x="4322085" y="5590021"/>
                </a:lnTo>
                <a:lnTo>
                  <a:pt x="4322083" y="5590022"/>
                </a:lnTo>
                <a:lnTo>
                  <a:pt x="49916" y="5590022"/>
                </a:lnTo>
                <a:cubicBezTo>
                  <a:pt x="34729" y="5589963"/>
                  <a:pt x="22450" y="5581668"/>
                  <a:pt x="22410" y="5571435"/>
                </a:cubicBezTo>
                <a:lnTo>
                  <a:pt x="22410" y="4726767"/>
                </a:lnTo>
                <a:lnTo>
                  <a:pt x="14670" y="4699196"/>
                </a:lnTo>
                <a:cubicBezTo>
                  <a:pt x="15011" y="4683722"/>
                  <a:pt x="19831" y="4680290"/>
                  <a:pt x="22410" y="4670837"/>
                </a:cubicBezTo>
                <a:lnTo>
                  <a:pt x="22410" y="4292925"/>
                </a:lnTo>
                <a:lnTo>
                  <a:pt x="22410" y="4242762"/>
                </a:lnTo>
                <a:lnTo>
                  <a:pt x="14161" y="4214744"/>
                </a:lnTo>
                <a:cubicBezTo>
                  <a:pt x="20757" y="4203473"/>
                  <a:pt x="7860" y="4195229"/>
                  <a:pt x="4708" y="4186098"/>
                </a:cubicBezTo>
                <a:lnTo>
                  <a:pt x="632" y="4158493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EB0139-3A26-1E8C-F8DB-8CFCC2449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3072266">
            <a:off x="818399" y="1274548"/>
            <a:ext cx="6151619" cy="38475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B73B35-EF92-F22D-CC32-EBB52BE5F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1450" y="685801"/>
            <a:ext cx="4984750" cy="1604810"/>
          </a:xfrm>
        </p:spPr>
        <p:txBody>
          <a:bodyPr anchor="b">
            <a:normAutofit/>
          </a:bodyPr>
          <a:lstStyle/>
          <a:p>
            <a:r>
              <a:rPr lang="en-US" dirty="0"/>
              <a:t>Color-Code </a:t>
            </a:r>
            <a:endParaRPr lang="en-IN" dirty="0"/>
          </a:p>
        </p:txBody>
      </p:sp>
      <p:sp>
        <p:nvSpPr>
          <p:cNvPr id="45" name="Freeform: Shape 34">
            <a:extLst>
              <a:ext uri="{FF2B5EF4-FFF2-40B4-BE49-F238E27FC236}">
                <a16:creationId xmlns:a16="http://schemas.microsoft.com/office/drawing/2014/main" id="{F0090A0D-04AE-42BC-AE85-FA2E647F0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55470" y="5035596"/>
            <a:ext cx="444795" cy="1823662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Content Placeholder 8">
            <a:extLst>
              <a:ext uri="{FF2B5EF4-FFF2-40B4-BE49-F238E27FC236}">
                <a16:creationId xmlns:a16="http://schemas.microsoft.com/office/drawing/2014/main" id="{C80F9E4A-ED63-DB62-564C-31A8AD998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4242" y="2954365"/>
            <a:ext cx="3704858" cy="3226050"/>
          </a:xfrm>
        </p:spPr>
        <p:txBody>
          <a:bodyPr>
            <a:normAutofit/>
          </a:bodyPr>
          <a:lstStyle/>
          <a:p>
            <a:r>
              <a:rPr lang="en-US" sz="1800" i="1" dirty="0"/>
              <a:t>For Getting Output Text in Different Color</a:t>
            </a:r>
          </a:p>
        </p:txBody>
      </p:sp>
      <p:grpSp>
        <p:nvGrpSpPr>
          <p:cNvPr id="47" name="Group 36">
            <a:extLst>
              <a:ext uri="{FF2B5EF4-FFF2-40B4-BE49-F238E27FC236}">
                <a16:creationId xmlns:a16="http://schemas.microsoft.com/office/drawing/2014/main" id="{84912FC9-6D3C-4857-AD07-669D24A58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DC8BF22-7DAB-434C-9110-00A56AB1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7D332D1D-F11A-48A6-8348-E2076D2297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6BAC72E-20B6-4BED-B0BA-5350DB14C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Oval 38">
              <a:extLst>
                <a:ext uri="{FF2B5EF4-FFF2-40B4-BE49-F238E27FC236}">
                  <a16:creationId xmlns:a16="http://schemas.microsoft.com/office/drawing/2014/main" id="{45043DB4-3F92-4F4F-9BA4-A9807D02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8120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190318A3-7A0F-4949-A473-C3529E9E8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A703CEB-64E5-465C-A005-82F42BC1C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94356">
            <a:off x="1432297" y="-265398"/>
            <a:ext cx="5427406" cy="7248489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AF672B51-4C3C-4FFC-840C-0083AE633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101580">
            <a:off x="1372793" y="-288472"/>
            <a:ext cx="5549799" cy="7264585"/>
          </a:xfrm>
          <a:custGeom>
            <a:avLst/>
            <a:gdLst>
              <a:gd name="connsiteX0" fmla="*/ 0 w 5861642"/>
              <a:gd name="connsiteY0" fmla="*/ 7584901 h 7919265"/>
              <a:gd name="connsiteX1" fmla="*/ 58824 w 5861642"/>
              <a:gd name="connsiteY1" fmla="*/ 6543594 h 7919265"/>
              <a:gd name="connsiteX2" fmla="*/ 52937 w 5861642"/>
              <a:gd name="connsiteY2" fmla="*/ 6543280 h 7919265"/>
              <a:gd name="connsiteX3" fmla="*/ 422572 w 5861642"/>
              <a:gd name="connsiteY3" fmla="*/ 0 h 7919265"/>
              <a:gd name="connsiteX4" fmla="*/ 4284829 w 5861642"/>
              <a:gd name="connsiteY4" fmla="*/ 212657 h 7919265"/>
              <a:gd name="connsiteX5" fmla="*/ 5823654 w 5861642"/>
              <a:gd name="connsiteY5" fmla="*/ 306262 h 7919265"/>
              <a:gd name="connsiteX6" fmla="*/ 5861642 w 5861642"/>
              <a:gd name="connsiteY6" fmla="*/ 317988 h 7919265"/>
              <a:gd name="connsiteX7" fmla="*/ 5856157 w 5861642"/>
              <a:gd name="connsiteY7" fmla="*/ 378751 h 7919265"/>
              <a:gd name="connsiteX8" fmla="*/ 5842343 w 5861642"/>
              <a:gd name="connsiteY8" fmla="*/ 627797 h 7919265"/>
              <a:gd name="connsiteX9" fmla="*/ 5837543 w 5861642"/>
              <a:gd name="connsiteY9" fmla="*/ 720595 h 7919265"/>
              <a:gd name="connsiteX10" fmla="*/ 5820125 w 5861642"/>
              <a:gd name="connsiteY10" fmla="*/ 1012687 h 7919265"/>
              <a:gd name="connsiteX11" fmla="*/ 5822318 w 5861642"/>
              <a:gd name="connsiteY11" fmla="*/ 1018677 h 7919265"/>
              <a:gd name="connsiteX12" fmla="*/ 5809530 w 5861642"/>
              <a:gd name="connsiteY12" fmla="*/ 1196200 h 7919265"/>
              <a:gd name="connsiteX13" fmla="*/ 5812189 w 5861642"/>
              <a:gd name="connsiteY13" fmla="*/ 1197315 h 7919265"/>
              <a:gd name="connsiteX14" fmla="*/ 5817462 w 5861642"/>
              <a:gd name="connsiteY14" fmla="*/ 1242155 h 7919265"/>
              <a:gd name="connsiteX15" fmla="*/ 5811320 w 5861642"/>
              <a:gd name="connsiteY15" fmla="*/ 1364256 h 7919265"/>
              <a:gd name="connsiteX16" fmla="*/ 5811185 w 5861642"/>
              <a:gd name="connsiteY16" fmla="*/ 1436500 h 7919265"/>
              <a:gd name="connsiteX17" fmla="*/ 5816694 w 5861642"/>
              <a:gd name="connsiteY17" fmla="*/ 1462669 h 7919265"/>
              <a:gd name="connsiteX18" fmla="*/ 5818070 w 5861642"/>
              <a:gd name="connsiteY18" fmla="*/ 1637067 h 7919265"/>
              <a:gd name="connsiteX19" fmla="*/ 5811245 w 5861642"/>
              <a:gd name="connsiteY19" fmla="*/ 1696270 h 7919265"/>
              <a:gd name="connsiteX20" fmla="*/ 5795186 w 5861642"/>
              <a:gd name="connsiteY20" fmla="*/ 1818360 h 7919265"/>
              <a:gd name="connsiteX21" fmla="*/ 5796218 w 5861642"/>
              <a:gd name="connsiteY21" fmla="*/ 1911947 h 7919265"/>
              <a:gd name="connsiteX22" fmla="*/ 5789969 w 5861642"/>
              <a:gd name="connsiteY22" fmla="*/ 1925528 h 7919265"/>
              <a:gd name="connsiteX23" fmla="*/ 5771499 w 5861642"/>
              <a:gd name="connsiteY23" fmla="*/ 2014848 h 7919265"/>
              <a:gd name="connsiteX24" fmla="*/ 5767709 w 5861642"/>
              <a:gd name="connsiteY24" fmla="*/ 2045563 h 7919265"/>
              <a:gd name="connsiteX25" fmla="*/ 5767187 w 5861642"/>
              <a:gd name="connsiteY25" fmla="*/ 2054308 h 7919265"/>
              <a:gd name="connsiteX26" fmla="*/ 5769380 w 5861642"/>
              <a:gd name="connsiteY26" fmla="*/ 2060299 h 7919265"/>
              <a:gd name="connsiteX27" fmla="*/ 5756593 w 5861642"/>
              <a:gd name="connsiteY27" fmla="*/ 2237821 h 7919265"/>
              <a:gd name="connsiteX28" fmla="*/ 5759252 w 5861642"/>
              <a:gd name="connsiteY28" fmla="*/ 2238936 h 7919265"/>
              <a:gd name="connsiteX29" fmla="*/ 5764525 w 5861642"/>
              <a:gd name="connsiteY29" fmla="*/ 2283776 h 7919265"/>
              <a:gd name="connsiteX30" fmla="*/ 5758382 w 5861642"/>
              <a:gd name="connsiteY30" fmla="*/ 2405877 h 7919265"/>
              <a:gd name="connsiteX31" fmla="*/ 5758248 w 5861642"/>
              <a:gd name="connsiteY31" fmla="*/ 2478121 h 7919265"/>
              <a:gd name="connsiteX32" fmla="*/ 5763756 w 5861642"/>
              <a:gd name="connsiteY32" fmla="*/ 2504290 h 7919265"/>
              <a:gd name="connsiteX33" fmla="*/ 5765133 w 5861642"/>
              <a:gd name="connsiteY33" fmla="*/ 2678688 h 7919265"/>
              <a:gd name="connsiteX34" fmla="*/ 5758308 w 5861642"/>
              <a:gd name="connsiteY34" fmla="*/ 2737891 h 7919265"/>
              <a:gd name="connsiteX35" fmla="*/ 5742249 w 5861642"/>
              <a:gd name="connsiteY35" fmla="*/ 2859981 h 7919265"/>
              <a:gd name="connsiteX36" fmla="*/ 5743281 w 5861642"/>
              <a:gd name="connsiteY36" fmla="*/ 2953568 h 7919265"/>
              <a:gd name="connsiteX37" fmla="*/ 5737032 w 5861642"/>
              <a:gd name="connsiteY37" fmla="*/ 2967149 h 7919265"/>
              <a:gd name="connsiteX38" fmla="*/ 5718561 w 5861642"/>
              <a:gd name="connsiteY38" fmla="*/ 3056469 h 7919265"/>
              <a:gd name="connsiteX39" fmla="*/ 5704157 w 5861642"/>
              <a:gd name="connsiteY39" fmla="*/ 3191664 h 7919265"/>
              <a:gd name="connsiteX40" fmla="*/ 5701519 w 5861642"/>
              <a:gd name="connsiteY40" fmla="*/ 3191820 h 7919265"/>
              <a:gd name="connsiteX41" fmla="*/ 5689148 w 5861642"/>
              <a:gd name="connsiteY41" fmla="*/ 3349428 h 7919265"/>
              <a:gd name="connsiteX42" fmla="*/ 5698460 w 5861642"/>
              <a:gd name="connsiteY42" fmla="*/ 3452640 h 7919265"/>
              <a:gd name="connsiteX43" fmla="*/ 5688292 w 5861642"/>
              <a:gd name="connsiteY43" fmla="*/ 3569167 h 7919265"/>
              <a:gd name="connsiteX44" fmla="*/ 5679997 w 5861642"/>
              <a:gd name="connsiteY44" fmla="*/ 3665756 h 7919265"/>
              <a:gd name="connsiteX45" fmla="*/ 5670612 w 5861642"/>
              <a:gd name="connsiteY45" fmla="*/ 3727201 h 7919265"/>
              <a:gd name="connsiteX46" fmla="*/ 5646783 w 5861642"/>
              <a:gd name="connsiteY46" fmla="*/ 4090075 h 7919265"/>
              <a:gd name="connsiteX47" fmla="*/ 5643566 w 5861642"/>
              <a:gd name="connsiteY47" fmla="*/ 4151837 h 7919265"/>
              <a:gd name="connsiteX48" fmla="*/ 5635382 w 5861642"/>
              <a:gd name="connsiteY48" fmla="*/ 4309007 h 7919265"/>
              <a:gd name="connsiteX49" fmla="*/ 5607588 w 5861642"/>
              <a:gd name="connsiteY49" fmla="*/ 4783566 h 7919265"/>
              <a:gd name="connsiteX50" fmla="*/ 5605250 w 5861642"/>
              <a:gd name="connsiteY50" fmla="*/ 4823208 h 7919265"/>
              <a:gd name="connsiteX51" fmla="*/ 5598814 w 5861642"/>
              <a:gd name="connsiteY51" fmla="*/ 5036288 h 7919265"/>
              <a:gd name="connsiteX52" fmla="*/ 5582445 w 5861642"/>
              <a:gd name="connsiteY52" fmla="*/ 5350628 h 7919265"/>
              <a:gd name="connsiteX53" fmla="*/ 5515806 w 5861642"/>
              <a:gd name="connsiteY53" fmla="*/ 6483795 h 7919265"/>
              <a:gd name="connsiteX54" fmla="*/ 5510305 w 5861642"/>
              <a:gd name="connsiteY54" fmla="*/ 6577332 h 7919265"/>
              <a:gd name="connsiteX55" fmla="*/ 5511780 w 5861642"/>
              <a:gd name="connsiteY55" fmla="*/ 6587223 h 7919265"/>
              <a:gd name="connsiteX56" fmla="*/ 5510197 w 5861642"/>
              <a:gd name="connsiteY56" fmla="*/ 6670719 h 7919265"/>
              <a:gd name="connsiteX57" fmla="*/ 5499832 w 5861642"/>
              <a:gd name="connsiteY57" fmla="*/ 6770108 h 7919265"/>
              <a:gd name="connsiteX58" fmla="*/ 5498316 w 5861642"/>
              <a:gd name="connsiteY58" fmla="*/ 6781200 h 7919265"/>
              <a:gd name="connsiteX59" fmla="*/ 5497062 w 5861642"/>
              <a:gd name="connsiteY59" fmla="*/ 6802542 h 7919265"/>
              <a:gd name="connsiteX60" fmla="*/ 5499947 w 5861642"/>
              <a:gd name="connsiteY60" fmla="*/ 6820932 h 7919265"/>
              <a:gd name="connsiteX61" fmla="*/ 5494409 w 5861642"/>
              <a:gd name="connsiteY61" fmla="*/ 6847760 h 7919265"/>
              <a:gd name="connsiteX62" fmla="*/ 5486503 w 5861642"/>
              <a:gd name="connsiteY62" fmla="*/ 6982763 h 7919265"/>
              <a:gd name="connsiteX63" fmla="*/ 5452061 w 5861642"/>
              <a:gd name="connsiteY63" fmla="*/ 7583356 h 7919265"/>
              <a:gd name="connsiteX64" fmla="*/ 5458843 w 5861642"/>
              <a:gd name="connsiteY64" fmla="*/ 7628844 h 7919265"/>
              <a:gd name="connsiteX65" fmla="*/ 5457259 w 5861642"/>
              <a:gd name="connsiteY65" fmla="*/ 7712341 h 7919265"/>
              <a:gd name="connsiteX66" fmla="*/ 5443236 w 5861642"/>
              <a:gd name="connsiteY66" fmla="*/ 7838503 h 7919265"/>
              <a:gd name="connsiteX67" fmla="*/ 5447010 w 5861642"/>
              <a:gd name="connsiteY67" fmla="*/ 7862553 h 7919265"/>
              <a:gd name="connsiteX68" fmla="*/ 5432854 w 5861642"/>
              <a:gd name="connsiteY68" fmla="*/ 7919237 h 7919265"/>
              <a:gd name="connsiteX69" fmla="*/ 397307 w 5861642"/>
              <a:gd name="connsiteY69" fmla="*/ 7606085 h 7919265"/>
              <a:gd name="connsiteX0" fmla="*/ 0 w 5861642"/>
              <a:gd name="connsiteY0" fmla="*/ 7584901 h 7919265"/>
              <a:gd name="connsiteX1" fmla="*/ 58824 w 5861642"/>
              <a:gd name="connsiteY1" fmla="*/ 6543594 h 7919265"/>
              <a:gd name="connsiteX2" fmla="*/ 422572 w 5861642"/>
              <a:gd name="connsiteY2" fmla="*/ 0 h 7919265"/>
              <a:gd name="connsiteX3" fmla="*/ 4284829 w 5861642"/>
              <a:gd name="connsiteY3" fmla="*/ 212657 h 7919265"/>
              <a:gd name="connsiteX4" fmla="*/ 5823654 w 5861642"/>
              <a:gd name="connsiteY4" fmla="*/ 306262 h 7919265"/>
              <a:gd name="connsiteX5" fmla="*/ 5861642 w 5861642"/>
              <a:gd name="connsiteY5" fmla="*/ 317988 h 7919265"/>
              <a:gd name="connsiteX6" fmla="*/ 5856157 w 5861642"/>
              <a:gd name="connsiteY6" fmla="*/ 378751 h 7919265"/>
              <a:gd name="connsiteX7" fmla="*/ 5842343 w 5861642"/>
              <a:gd name="connsiteY7" fmla="*/ 627797 h 7919265"/>
              <a:gd name="connsiteX8" fmla="*/ 5837543 w 5861642"/>
              <a:gd name="connsiteY8" fmla="*/ 720595 h 7919265"/>
              <a:gd name="connsiteX9" fmla="*/ 5820125 w 5861642"/>
              <a:gd name="connsiteY9" fmla="*/ 1012687 h 7919265"/>
              <a:gd name="connsiteX10" fmla="*/ 5822318 w 5861642"/>
              <a:gd name="connsiteY10" fmla="*/ 1018677 h 7919265"/>
              <a:gd name="connsiteX11" fmla="*/ 5809530 w 5861642"/>
              <a:gd name="connsiteY11" fmla="*/ 1196200 h 7919265"/>
              <a:gd name="connsiteX12" fmla="*/ 5812189 w 5861642"/>
              <a:gd name="connsiteY12" fmla="*/ 1197315 h 7919265"/>
              <a:gd name="connsiteX13" fmla="*/ 5817462 w 5861642"/>
              <a:gd name="connsiteY13" fmla="*/ 1242155 h 7919265"/>
              <a:gd name="connsiteX14" fmla="*/ 5811320 w 5861642"/>
              <a:gd name="connsiteY14" fmla="*/ 1364256 h 7919265"/>
              <a:gd name="connsiteX15" fmla="*/ 5811185 w 5861642"/>
              <a:gd name="connsiteY15" fmla="*/ 1436500 h 7919265"/>
              <a:gd name="connsiteX16" fmla="*/ 5816694 w 5861642"/>
              <a:gd name="connsiteY16" fmla="*/ 1462669 h 7919265"/>
              <a:gd name="connsiteX17" fmla="*/ 5818070 w 5861642"/>
              <a:gd name="connsiteY17" fmla="*/ 1637067 h 7919265"/>
              <a:gd name="connsiteX18" fmla="*/ 5811245 w 5861642"/>
              <a:gd name="connsiteY18" fmla="*/ 1696270 h 7919265"/>
              <a:gd name="connsiteX19" fmla="*/ 5795186 w 5861642"/>
              <a:gd name="connsiteY19" fmla="*/ 1818360 h 7919265"/>
              <a:gd name="connsiteX20" fmla="*/ 5796218 w 5861642"/>
              <a:gd name="connsiteY20" fmla="*/ 1911947 h 7919265"/>
              <a:gd name="connsiteX21" fmla="*/ 5789969 w 5861642"/>
              <a:gd name="connsiteY21" fmla="*/ 1925528 h 7919265"/>
              <a:gd name="connsiteX22" fmla="*/ 5771499 w 5861642"/>
              <a:gd name="connsiteY22" fmla="*/ 2014848 h 7919265"/>
              <a:gd name="connsiteX23" fmla="*/ 5767709 w 5861642"/>
              <a:gd name="connsiteY23" fmla="*/ 2045563 h 7919265"/>
              <a:gd name="connsiteX24" fmla="*/ 5767187 w 5861642"/>
              <a:gd name="connsiteY24" fmla="*/ 2054308 h 7919265"/>
              <a:gd name="connsiteX25" fmla="*/ 5769380 w 5861642"/>
              <a:gd name="connsiteY25" fmla="*/ 2060299 h 7919265"/>
              <a:gd name="connsiteX26" fmla="*/ 5756593 w 5861642"/>
              <a:gd name="connsiteY26" fmla="*/ 2237821 h 7919265"/>
              <a:gd name="connsiteX27" fmla="*/ 5759252 w 5861642"/>
              <a:gd name="connsiteY27" fmla="*/ 2238936 h 7919265"/>
              <a:gd name="connsiteX28" fmla="*/ 5764525 w 5861642"/>
              <a:gd name="connsiteY28" fmla="*/ 2283776 h 7919265"/>
              <a:gd name="connsiteX29" fmla="*/ 5758382 w 5861642"/>
              <a:gd name="connsiteY29" fmla="*/ 2405877 h 7919265"/>
              <a:gd name="connsiteX30" fmla="*/ 5758248 w 5861642"/>
              <a:gd name="connsiteY30" fmla="*/ 2478121 h 7919265"/>
              <a:gd name="connsiteX31" fmla="*/ 5763756 w 5861642"/>
              <a:gd name="connsiteY31" fmla="*/ 2504290 h 7919265"/>
              <a:gd name="connsiteX32" fmla="*/ 5765133 w 5861642"/>
              <a:gd name="connsiteY32" fmla="*/ 2678688 h 7919265"/>
              <a:gd name="connsiteX33" fmla="*/ 5758308 w 5861642"/>
              <a:gd name="connsiteY33" fmla="*/ 2737891 h 7919265"/>
              <a:gd name="connsiteX34" fmla="*/ 5742249 w 5861642"/>
              <a:gd name="connsiteY34" fmla="*/ 2859981 h 7919265"/>
              <a:gd name="connsiteX35" fmla="*/ 5743281 w 5861642"/>
              <a:gd name="connsiteY35" fmla="*/ 2953568 h 7919265"/>
              <a:gd name="connsiteX36" fmla="*/ 5737032 w 5861642"/>
              <a:gd name="connsiteY36" fmla="*/ 2967149 h 7919265"/>
              <a:gd name="connsiteX37" fmla="*/ 5718561 w 5861642"/>
              <a:gd name="connsiteY37" fmla="*/ 3056469 h 7919265"/>
              <a:gd name="connsiteX38" fmla="*/ 5704157 w 5861642"/>
              <a:gd name="connsiteY38" fmla="*/ 3191664 h 7919265"/>
              <a:gd name="connsiteX39" fmla="*/ 5701519 w 5861642"/>
              <a:gd name="connsiteY39" fmla="*/ 3191820 h 7919265"/>
              <a:gd name="connsiteX40" fmla="*/ 5689148 w 5861642"/>
              <a:gd name="connsiteY40" fmla="*/ 3349428 h 7919265"/>
              <a:gd name="connsiteX41" fmla="*/ 5698460 w 5861642"/>
              <a:gd name="connsiteY41" fmla="*/ 3452640 h 7919265"/>
              <a:gd name="connsiteX42" fmla="*/ 5688292 w 5861642"/>
              <a:gd name="connsiteY42" fmla="*/ 3569167 h 7919265"/>
              <a:gd name="connsiteX43" fmla="*/ 5679997 w 5861642"/>
              <a:gd name="connsiteY43" fmla="*/ 3665756 h 7919265"/>
              <a:gd name="connsiteX44" fmla="*/ 5670612 w 5861642"/>
              <a:gd name="connsiteY44" fmla="*/ 3727201 h 7919265"/>
              <a:gd name="connsiteX45" fmla="*/ 5646783 w 5861642"/>
              <a:gd name="connsiteY45" fmla="*/ 4090075 h 7919265"/>
              <a:gd name="connsiteX46" fmla="*/ 5643566 w 5861642"/>
              <a:gd name="connsiteY46" fmla="*/ 4151837 h 7919265"/>
              <a:gd name="connsiteX47" fmla="*/ 5635382 w 5861642"/>
              <a:gd name="connsiteY47" fmla="*/ 4309007 h 7919265"/>
              <a:gd name="connsiteX48" fmla="*/ 5607588 w 5861642"/>
              <a:gd name="connsiteY48" fmla="*/ 4783566 h 7919265"/>
              <a:gd name="connsiteX49" fmla="*/ 5605250 w 5861642"/>
              <a:gd name="connsiteY49" fmla="*/ 4823208 h 7919265"/>
              <a:gd name="connsiteX50" fmla="*/ 5598814 w 5861642"/>
              <a:gd name="connsiteY50" fmla="*/ 5036288 h 7919265"/>
              <a:gd name="connsiteX51" fmla="*/ 5582445 w 5861642"/>
              <a:gd name="connsiteY51" fmla="*/ 5350628 h 7919265"/>
              <a:gd name="connsiteX52" fmla="*/ 5515806 w 5861642"/>
              <a:gd name="connsiteY52" fmla="*/ 6483795 h 7919265"/>
              <a:gd name="connsiteX53" fmla="*/ 5510305 w 5861642"/>
              <a:gd name="connsiteY53" fmla="*/ 6577332 h 7919265"/>
              <a:gd name="connsiteX54" fmla="*/ 5511780 w 5861642"/>
              <a:gd name="connsiteY54" fmla="*/ 6587223 h 7919265"/>
              <a:gd name="connsiteX55" fmla="*/ 5510197 w 5861642"/>
              <a:gd name="connsiteY55" fmla="*/ 6670719 h 7919265"/>
              <a:gd name="connsiteX56" fmla="*/ 5499832 w 5861642"/>
              <a:gd name="connsiteY56" fmla="*/ 6770108 h 7919265"/>
              <a:gd name="connsiteX57" fmla="*/ 5498316 w 5861642"/>
              <a:gd name="connsiteY57" fmla="*/ 6781200 h 7919265"/>
              <a:gd name="connsiteX58" fmla="*/ 5497062 w 5861642"/>
              <a:gd name="connsiteY58" fmla="*/ 6802542 h 7919265"/>
              <a:gd name="connsiteX59" fmla="*/ 5499947 w 5861642"/>
              <a:gd name="connsiteY59" fmla="*/ 6820932 h 7919265"/>
              <a:gd name="connsiteX60" fmla="*/ 5494409 w 5861642"/>
              <a:gd name="connsiteY60" fmla="*/ 6847760 h 7919265"/>
              <a:gd name="connsiteX61" fmla="*/ 5486503 w 5861642"/>
              <a:gd name="connsiteY61" fmla="*/ 6982763 h 7919265"/>
              <a:gd name="connsiteX62" fmla="*/ 5452061 w 5861642"/>
              <a:gd name="connsiteY62" fmla="*/ 7583356 h 7919265"/>
              <a:gd name="connsiteX63" fmla="*/ 5458843 w 5861642"/>
              <a:gd name="connsiteY63" fmla="*/ 7628844 h 7919265"/>
              <a:gd name="connsiteX64" fmla="*/ 5457259 w 5861642"/>
              <a:gd name="connsiteY64" fmla="*/ 7712341 h 7919265"/>
              <a:gd name="connsiteX65" fmla="*/ 5443236 w 5861642"/>
              <a:gd name="connsiteY65" fmla="*/ 7838503 h 7919265"/>
              <a:gd name="connsiteX66" fmla="*/ 5447010 w 5861642"/>
              <a:gd name="connsiteY66" fmla="*/ 7862553 h 7919265"/>
              <a:gd name="connsiteX67" fmla="*/ 5432854 w 5861642"/>
              <a:gd name="connsiteY67" fmla="*/ 7919237 h 7919265"/>
              <a:gd name="connsiteX68" fmla="*/ 397307 w 5861642"/>
              <a:gd name="connsiteY68" fmla="*/ 7606085 h 7919265"/>
              <a:gd name="connsiteX69" fmla="*/ 0 w 5861642"/>
              <a:gd name="connsiteY69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46783 w 5861642"/>
              <a:gd name="connsiteY44" fmla="*/ 4090075 h 7919265"/>
              <a:gd name="connsiteX45" fmla="*/ 5643566 w 5861642"/>
              <a:gd name="connsiteY45" fmla="*/ 4151837 h 7919265"/>
              <a:gd name="connsiteX46" fmla="*/ 5635382 w 5861642"/>
              <a:gd name="connsiteY46" fmla="*/ 4309007 h 7919265"/>
              <a:gd name="connsiteX47" fmla="*/ 5607588 w 5861642"/>
              <a:gd name="connsiteY47" fmla="*/ 4783566 h 7919265"/>
              <a:gd name="connsiteX48" fmla="*/ 5605250 w 5861642"/>
              <a:gd name="connsiteY48" fmla="*/ 4823208 h 7919265"/>
              <a:gd name="connsiteX49" fmla="*/ 5598814 w 5861642"/>
              <a:gd name="connsiteY49" fmla="*/ 5036288 h 7919265"/>
              <a:gd name="connsiteX50" fmla="*/ 5582445 w 5861642"/>
              <a:gd name="connsiteY50" fmla="*/ 5350628 h 7919265"/>
              <a:gd name="connsiteX51" fmla="*/ 5515806 w 5861642"/>
              <a:gd name="connsiteY51" fmla="*/ 6483795 h 7919265"/>
              <a:gd name="connsiteX52" fmla="*/ 5510305 w 5861642"/>
              <a:gd name="connsiteY52" fmla="*/ 6577332 h 7919265"/>
              <a:gd name="connsiteX53" fmla="*/ 5511780 w 5861642"/>
              <a:gd name="connsiteY53" fmla="*/ 6587223 h 7919265"/>
              <a:gd name="connsiteX54" fmla="*/ 5510197 w 5861642"/>
              <a:gd name="connsiteY54" fmla="*/ 6670719 h 7919265"/>
              <a:gd name="connsiteX55" fmla="*/ 5499832 w 5861642"/>
              <a:gd name="connsiteY55" fmla="*/ 6770108 h 7919265"/>
              <a:gd name="connsiteX56" fmla="*/ 5498316 w 5861642"/>
              <a:gd name="connsiteY56" fmla="*/ 6781200 h 7919265"/>
              <a:gd name="connsiteX57" fmla="*/ 5497062 w 5861642"/>
              <a:gd name="connsiteY57" fmla="*/ 6802542 h 7919265"/>
              <a:gd name="connsiteX58" fmla="*/ 5499947 w 5861642"/>
              <a:gd name="connsiteY58" fmla="*/ 6820932 h 7919265"/>
              <a:gd name="connsiteX59" fmla="*/ 5494409 w 5861642"/>
              <a:gd name="connsiteY59" fmla="*/ 6847760 h 7919265"/>
              <a:gd name="connsiteX60" fmla="*/ 5486503 w 5861642"/>
              <a:gd name="connsiteY60" fmla="*/ 6982763 h 7919265"/>
              <a:gd name="connsiteX61" fmla="*/ 5452061 w 5861642"/>
              <a:gd name="connsiteY61" fmla="*/ 7583356 h 7919265"/>
              <a:gd name="connsiteX62" fmla="*/ 5458843 w 5861642"/>
              <a:gd name="connsiteY62" fmla="*/ 7628844 h 7919265"/>
              <a:gd name="connsiteX63" fmla="*/ 5457259 w 5861642"/>
              <a:gd name="connsiteY63" fmla="*/ 7712341 h 7919265"/>
              <a:gd name="connsiteX64" fmla="*/ 5443236 w 5861642"/>
              <a:gd name="connsiteY64" fmla="*/ 7838503 h 7919265"/>
              <a:gd name="connsiteX65" fmla="*/ 5447010 w 5861642"/>
              <a:gd name="connsiteY65" fmla="*/ 7862553 h 7919265"/>
              <a:gd name="connsiteX66" fmla="*/ 5432854 w 5861642"/>
              <a:gd name="connsiteY66" fmla="*/ 7919237 h 7919265"/>
              <a:gd name="connsiteX67" fmla="*/ 397307 w 5861642"/>
              <a:gd name="connsiteY67" fmla="*/ 7606085 h 7919265"/>
              <a:gd name="connsiteX68" fmla="*/ 0 w 5861642"/>
              <a:gd name="connsiteY68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46783 w 5861642"/>
              <a:gd name="connsiteY44" fmla="*/ 4090075 h 7919265"/>
              <a:gd name="connsiteX45" fmla="*/ 5643566 w 5861642"/>
              <a:gd name="connsiteY45" fmla="*/ 4151837 h 7919265"/>
              <a:gd name="connsiteX46" fmla="*/ 5635382 w 5861642"/>
              <a:gd name="connsiteY46" fmla="*/ 4309007 h 7919265"/>
              <a:gd name="connsiteX47" fmla="*/ 5607588 w 5861642"/>
              <a:gd name="connsiteY47" fmla="*/ 4783566 h 7919265"/>
              <a:gd name="connsiteX48" fmla="*/ 5605250 w 5861642"/>
              <a:gd name="connsiteY48" fmla="*/ 4823208 h 7919265"/>
              <a:gd name="connsiteX49" fmla="*/ 5598814 w 5861642"/>
              <a:gd name="connsiteY49" fmla="*/ 5036288 h 7919265"/>
              <a:gd name="connsiteX50" fmla="*/ 5515806 w 5861642"/>
              <a:gd name="connsiteY50" fmla="*/ 6483795 h 7919265"/>
              <a:gd name="connsiteX51" fmla="*/ 5510305 w 5861642"/>
              <a:gd name="connsiteY51" fmla="*/ 6577332 h 7919265"/>
              <a:gd name="connsiteX52" fmla="*/ 5511780 w 5861642"/>
              <a:gd name="connsiteY52" fmla="*/ 6587223 h 7919265"/>
              <a:gd name="connsiteX53" fmla="*/ 5510197 w 5861642"/>
              <a:gd name="connsiteY53" fmla="*/ 6670719 h 7919265"/>
              <a:gd name="connsiteX54" fmla="*/ 5499832 w 5861642"/>
              <a:gd name="connsiteY54" fmla="*/ 6770108 h 7919265"/>
              <a:gd name="connsiteX55" fmla="*/ 5498316 w 5861642"/>
              <a:gd name="connsiteY55" fmla="*/ 6781200 h 7919265"/>
              <a:gd name="connsiteX56" fmla="*/ 5497062 w 5861642"/>
              <a:gd name="connsiteY56" fmla="*/ 6802542 h 7919265"/>
              <a:gd name="connsiteX57" fmla="*/ 5499947 w 5861642"/>
              <a:gd name="connsiteY57" fmla="*/ 6820932 h 7919265"/>
              <a:gd name="connsiteX58" fmla="*/ 5494409 w 5861642"/>
              <a:gd name="connsiteY58" fmla="*/ 6847760 h 7919265"/>
              <a:gd name="connsiteX59" fmla="*/ 5486503 w 5861642"/>
              <a:gd name="connsiteY59" fmla="*/ 6982763 h 7919265"/>
              <a:gd name="connsiteX60" fmla="*/ 5452061 w 5861642"/>
              <a:gd name="connsiteY60" fmla="*/ 7583356 h 7919265"/>
              <a:gd name="connsiteX61" fmla="*/ 5458843 w 5861642"/>
              <a:gd name="connsiteY61" fmla="*/ 7628844 h 7919265"/>
              <a:gd name="connsiteX62" fmla="*/ 5457259 w 5861642"/>
              <a:gd name="connsiteY62" fmla="*/ 7712341 h 7919265"/>
              <a:gd name="connsiteX63" fmla="*/ 5443236 w 5861642"/>
              <a:gd name="connsiteY63" fmla="*/ 7838503 h 7919265"/>
              <a:gd name="connsiteX64" fmla="*/ 5447010 w 5861642"/>
              <a:gd name="connsiteY64" fmla="*/ 7862553 h 7919265"/>
              <a:gd name="connsiteX65" fmla="*/ 5432854 w 5861642"/>
              <a:gd name="connsiteY65" fmla="*/ 7919237 h 7919265"/>
              <a:gd name="connsiteX66" fmla="*/ 397307 w 5861642"/>
              <a:gd name="connsiteY66" fmla="*/ 7606085 h 7919265"/>
              <a:gd name="connsiteX67" fmla="*/ 0 w 5861642"/>
              <a:gd name="connsiteY67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46783 w 5861642"/>
              <a:gd name="connsiteY44" fmla="*/ 4090075 h 7919265"/>
              <a:gd name="connsiteX45" fmla="*/ 5643566 w 5861642"/>
              <a:gd name="connsiteY45" fmla="*/ 4151837 h 7919265"/>
              <a:gd name="connsiteX46" fmla="*/ 5635382 w 5861642"/>
              <a:gd name="connsiteY46" fmla="*/ 4309007 h 7919265"/>
              <a:gd name="connsiteX47" fmla="*/ 5607588 w 5861642"/>
              <a:gd name="connsiteY47" fmla="*/ 4783566 h 7919265"/>
              <a:gd name="connsiteX48" fmla="*/ 5598814 w 5861642"/>
              <a:gd name="connsiteY48" fmla="*/ 5036288 h 7919265"/>
              <a:gd name="connsiteX49" fmla="*/ 5515806 w 5861642"/>
              <a:gd name="connsiteY49" fmla="*/ 6483795 h 7919265"/>
              <a:gd name="connsiteX50" fmla="*/ 5510305 w 5861642"/>
              <a:gd name="connsiteY50" fmla="*/ 6577332 h 7919265"/>
              <a:gd name="connsiteX51" fmla="*/ 5511780 w 5861642"/>
              <a:gd name="connsiteY51" fmla="*/ 6587223 h 7919265"/>
              <a:gd name="connsiteX52" fmla="*/ 5510197 w 5861642"/>
              <a:gd name="connsiteY52" fmla="*/ 6670719 h 7919265"/>
              <a:gd name="connsiteX53" fmla="*/ 5499832 w 5861642"/>
              <a:gd name="connsiteY53" fmla="*/ 6770108 h 7919265"/>
              <a:gd name="connsiteX54" fmla="*/ 5498316 w 5861642"/>
              <a:gd name="connsiteY54" fmla="*/ 6781200 h 7919265"/>
              <a:gd name="connsiteX55" fmla="*/ 5497062 w 5861642"/>
              <a:gd name="connsiteY55" fmla="*/ 6802542 h 7919265"/>
              <a:gd name="connsiteX56" fmla="*/ 5499947 w 5861642"/>
              <a:gd name="connsiteY56" fmla="*/ 6820932 h 7919265"/>
              <a:gd name="connsiteX57" fmla="*/ 5494409 w 5861642"/>
              <a:gd name="connsiteY57" fmla="*/ 6847760 h 7919265"/>
              <a:gd name="connsiteX58" fmla="*/ 5486503 w 5861642"/>
              <a:gd name="connsiteY58" fmla="*/ 6982763 h 7919265"/>
              <a:gd name="connsiteX59" fmla="*/ 5452061 w 5861642"/>
              <a:gd name="connsiteY59" fmla="*/ 7583356 h 7919265"/>
              <a:gd name="connsiteX60" fmla="*/ 5458843 w 5861642"/>
              <a:gd name="connsiteY60" fmla="*/ 7628844 h 7919265"/>
              <a:gd name="connsiteX61" fmla="*/ 5457259 w 5861642"/>
              <a:gd name="connsiteY61" fmla="*/ 7712341 h 7919265"/>
              <a:gd name="connsiteX62" fmla="*/ 5443236 w 5861642"/>
              <a:gd name="connsiteY62" fmla="*/ 7838503 h 7919265"/>
              <a:gd name="connsiteX63" fmla="*/ 5447010 w 5861642"/>
              <a:gd name="connsiteY63" fmla="*/ 7862553 h 7919265"/>
              <a:gd name="connsiteX64" fmla="*/ 5432854 w 5861642"/>
              <a:gd name="connsiteY64" fmla="*/ 7919237 h 7919265"/>
              <a:gd name="connsiteX65" fmla="*/ 397307 w 5861642"/>
              <a:gd name="connsiteY65" fmla="*/ 7606085 h 7919265"/>
              <a:gd name="connsiteX66" fmla="*/ 0 w 5861642"/>
              <a:gd name="connsiteY66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46783 w 5861642"/>
              <a:gd name="connsiteY44" fmla="*/ 4090075 h 7919265"/>
              <a:gd name="connsiteX45" fmla="*/ 5643566 w 5861642"/>
              <a:gd name="connsiteY45" fmla="*/ 4151837 h 7919265"/>
              <a:gd name="connsiteX46" fmla="*/ 5607588 w 5861642"/>
              <a:gd name="connsiteY46" fmla="*/ 4783566 h 7919265"/>
              <a:gd name="connsiteX47" fmla="*/ 5598814 w 5861642"/>
              <a:gd name="connsiteY47" fmla="*/ 5036288 h 7919265"/>
              <a:gd name="connsiteX48" fmla="*/ 5515806 w 5861642"/>
              <a:gd name="connsiteY48" fmla="*/ 6483795 h 7919265"/>
              <a:gd name="connsiteX49" fmla="*/ 5510305 w 5861642"/>
              <a:gd name="connsiteY49" fmla="*/ 6577332 h 7919265"/>
              <a:gd name="connsiteX50" fmla="*/ 5511780 w 5861642"/>
              <a:gd name="connsiteY50" fmla="*/ 6587223 h 7919265"/>
              <a:gd name="connsiteX51" fmla="*/ 5510197 w 5861642"/>
              <a:gd name="connsiteY51" fmla="*/ 6670719 h 7919265"/>
              <a:gd name="connsiteX52" fmla="*/ 5499832 w 5861642"/>
              <a:gd name="connsiteY52" fmla="*/ 6770108 h 7919265"/>
              <a:gd name="connsiteX53" fmla="*/ 5498316 w 5861642"/>
              <a:gd name="connsiteY53" fmla="*/ 6781200 h 7919265"/>
              <a:gd name="connsiteX54" fmla="*/ 5497062 w 5861642"/>
              <a:gd name="connsiteY54" fmla="*/ 6802542 h 7919265"/>
              <a:gd name="connsiteX55" fmla="*/ 5499947 w 5861642"/>
              <a:gd name="connsiteY55" fmla="*/ 6820932 h 7919265"/>
              <a:gd name="connsiteX56" fmla="*/ 5494409 w 5861642"/>
              <a:gd name="connsiteY56" fmla="*/ 6847760 h 7919265"/>
              <a:gd name="connsiteX57" fmla="*/ 5486503 w 5861642"/>
              <a:gd name="connsiteY57" fmla="*/ 6982763 h 7919265"/>
              <a:gd name="connsiteX58" fmla="*/ 5452061 w 5861642"/>
              <a:gd name="connsiteY58" fmla="*/ 7583356 h 7919265"/>
              <a:gd name="connsiteX59" fmla="*/ 5458843 w 5861642"/>
              <a:gd name="connsiteY59" fmla="*/ 7628844 h 7919265"/>
              <a:gd name="connsiteX60" fmla="*/ 5457259 w 5861642"/>
              <a:gd name="connsiteY60" fmla="*/ 7712341 h 7919265"/>
              <a:gd name="connsiteX61" fmla="*/ 5443236 w 5861642"/>
              <a:gd name="connsiteY61" fmla="*/ 7838503 h 7919265"/>
              <a:gd name="connsiteX62" fmla="*/ 5447010 w 5861642"/>
              <a:gd name="connsiteY62" fmla="*/ 7862553 h 7919265"/>
              <a:gd name="connsiteX63" fmla="*/ 5432854 w 5861642"/>
              <a:gd name="connsiteY63" fmla="*/ 7919237 h 7919265"/>
              <a:gd name="connsiteX64" fmla="*/ 397307 w 5861642"/>
              <a:gd name="connsiteY64" fmla="*/ 7606085 h 7919265"/>
              <a:gd name="connsiteX65" fmla="*/ 0 w 5861642"/>
              <a:gd name="connsiteY65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46783 w 5861642"/>
              <a:gd name="connsiteY44" fmla="*/ 4090075 h 7919265"/>
              <a:gd name="connsiteX45" fmla="*/ 5607588 w 5861642"/>
              <a:gd name="connsiteY45" fmla="*/ 4783566 h 7919265"/>
              <a:gd name="connsiteX46" fmla="*/ 5598814 w 5861642"/>
              <a:gd name="connsiteY46" fmla="*/ 5036288 h 7919265"/>
              <a:gd name="connsiteX47" fmla="*/ 5515806 w 5861642"/>
              <a:gd name="connsiteY47" fmla="*/ 6483795 h 7919265"/>
              <a:gd name="connsiteX48" fmla="*/ 5510305 w 5861642"/>
              <a:gd name="connsiteY48" fmla="*/ 6577332 h 7919265"/>
              <a:gd name="connsiteX49" fmla="*/ 5511780 w 5861642"/>
              <a:gd name="connsiteY49" fmla="*/ 6587223 h 7919265"/>
              <a:gd name="connsiteX50" fmla="*/ 5510197 w 5861642"/>
              <a:gd name="connsiteY50" fmla="*/ 6670719 h 7919265"/>
              <a:gd name="connsiteX51" fmla="*/ 5499832 w 5861642"/>
              <a:gd name="connsiteY51" fmla="*/ 6770108 h 7919265"/>
              <a:gd name="connsiteX52" fmla="*/ 5498316 w 5861642"/>
              <a:gd name="connsiteY52" fmla="*/ 6781200 h 7919265"/>
              <a:gd name="connsiteX53" fmla="*/ 5497062 w 5861642"/>
              <a:gd name="connsiteY53" fmla="*/ 6802542 h 7919265"/>
              <a:gd name="connsiteX54" fmla="*/ 5499947 w 5861642"/>
              <a:gd name="connsiteY54" fmla="*/ 6820932 h 7919265"/>
              <a:gd name="connsiteX55" fmla="*/ 5494409 w 5861642"/>
              <a:gd name="connsiteY55" fmla="*/ 6847760 h 7919265"/>
              <a:gd name="connsiteX56" fmla="*/ 5486503 w 5861642"/>
              <a:gd name="connsiteY56" fmla="*/ 6982763 h 7919265"/>
              <a:gd name="connsiteX57" fmla="*/ 5452061 w 5861642"/>
              <a:gd name="connsiteY57" fmla="*/ 7583356 h 7919265"/>
              <a:gd name="connsiteX58" fmla="*/ 5458843 w 5861642"/>
              <a:gd name="connsiteY58" fmla="*/ 7628844 h 7919265"/>
              <a:gd name="connsiteX59" fmla="*/ 5457259 w 5861642"/>
              <a:gd name="connsiteY59" fmla="*/ 7712341 h 7919265"/>
              <a:gd name="connsiteX60" fmla="*/ 5443236 w 5861642"/>
              <a:gd name="connsiteY60" fmla="*/ 7838503 h 7919265"/>
              <a:gd name="connsiteX61" fmla="*/ 5447010 w 5861642"/>
              <a:gd name="connsiteY61" fmla="*/ 7862553 h 7919265"/>
              <a:gd name="connsiteX62" fmla="*/ 5432854 w 5861642"/>
              <a:gd name="connsiteY62" fmla="*/ 7919237 h 7919265"/>
              <a:gd name="connsiteX63" fmla="*/ 397307 w 5861642"/>
              <a:gd name="connsiteY63" fmla="*/ 7606085 h 7919265"/>
              <a:gd name="connsiteX64" fmla="*/ 0 w 5861642"/>
              <a:gd name="connsiteY64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07588 w 5861642"/>
              <a:gd name="connsiteY44" fmla="*/ 4783566 h 7919265"/>
              <a:gd name="connsiteX45" fmla="*/ 5598814 w 5861642"/>
              <a:gd name="connsiteY45" fmla="*/ 5036288 h 7919265"/>
              <a:gd name="connsiteX46" fmla="*/ 5515806 w 5861642"/>
              <a:gd name="connsiteY46" fmla="*/ 6483795 h 7919265"/>
              <a:gd name="connsiteX47" fmla="*/ 5510305 w 5861642"/>
              <a:gd name="connsiteY47" fmla="*/ 6577332 h 7919265"/>
              <a:gd name="connsiteX48" fmla="*/ 5511780 w 5861642"/>
              <a:gd name="connsiteY48" fmla="*/ 6587223 h 7919265"/>
              <a:gd name="connsiteX49" fmla="*/ 5510197 w 5861642"/>
              <a:gd name="connsiteY49" fmla="*/ 6670719 h 7919265"/>
              <a:gd name="connsiteX50" fmla="*/ 5499832 w 5861642"/>
              <a:gd name="connsiteY50" fmla="*/ 6770108 h 7919265"/>
              <a:gd name="connsiteX51" fmla="*/ 5498316 w 5861642"/>
              <a:gd name="connsiteY51" fmla="*/ 6781200 h 7919265"/>
              <a:gd name="connsiteX52" fmla="*/ 5497062 w 5861642"/>
              <a:gd name="connsiteY52" fmla="*/ 6802542 h 7919265"/>
              <a:gd name="connsiteX53" fmla="*/ 5499947 w 5861642"/>
              <a:gd name="connsiteY53" fmla="*/ 6820932 h 7919265"/>
              <a:gd name="connsiteX54" fmla="*/ 5494409 w 5861642"/>
              <a:gd name="connsiteY54" fmla="*/ 6847760 h 7919265"/>
              <a:gd name="connsiteX55" fmla="*/ 5486503 w 5861642"/>
              <a:gd name="connsiteY55" fmla="*/ 6982763 h 7919265"/>
              <a:gd name="connsiteX56" fmla="*/ 5452061 w 5861642"/>
              <a:gd name="connsiteY56" fmla="*/ 7583356 h 7919265"/>
              <a:gd name="connsiteX57" fmla="*/ 5458843 w 5861642"/>
              <a:gd name="connsiteY57" fmla="*/ 7628844 h 7919265"/>
              <a:gd name="connsiteX58" fmla="*/ 5457259 w 5861642"/>
              <a:gd name="connsiteY58" fmla="*/ 7712341 h 7919265"/>
              <a:gd name="connsiteX59" fmla="*/ 5443236 w 5861642"/>
              <a:gd name="connsiteY59" fmla="*/ 7838503 h 7919265"/>
              <a:gd name="connsiteX60" fmla="*/ 5447010 w 5861642"/>
              <a:gd name="connsiteY60" fmla="*/ 7862553 h 7919265"/>
              <a:gd name="connsiteX61" fmla="*/ 5432854 w 5861642"/>
              <a:gd name="connsiteY61" fmla="*/ 7919237 h 7919265"/>
              <a:gd name="connsiteX62" fmla="*/ 397307 w 5861642"/>
              <a:gd name="connsiteY62" fmla="*/ 7606085 h 7919265"/>
              <a:gd name="connsiteX63" fmla="*/ 0 w 5861642"/>
              <a:gd name="connsiteY63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598814 w 5861642"/>
              <a:gd name="connsiteY44" fmla="*/ 5036288 h 7919265"/>
              <a:gd name="connsiteX45" fmla="*/ 5515806 w 5861642"/>
              <a:gd name="connsiteY45" fmla="*/ 6483795 h 7919265"/>
              <a:gd name="connsiteX46" fmla="*/ 5510305 w 5861642"/>
              <a:gd name="connsiteY46" fmla="*/ 6577332 h 7919265"/>
              <a:gd name="connsiteX47" fmla="*/ 5511780 w 5861642"/>
              <a:gd name="connsiteY47" fmla="*/ 6587223 h 7919265"/>
              <a:gd name="connsiteX48" fmla="*/ 5510197 w 5861642"/>
              <a:gd name="connsiteY48" fmla="*/ 6670719 h 7919265"/>
              <a:gd name="connsiteX49" fmla="*/ 5499832 w 5861642"/>
              <a:gd name="connsiteY49" fmla="*/ 6770108 h 7919265"/>
              <a:gd name="connsiteX50" fmla="*/ 5498316 w 5861642"/>
              <a:gd name="connsiteY50" fmla="*/ 6781200 h 7919265"/>
              <a:gd name="connsiteX51" fmla="*/ 5497062 w 5861642"/>
              <a:gd name="connsiteY51" fmla="*/ 6802542 h 7919265"/>
              <a:gd name="connsiteX52" fmla="*/ 5499947 w 5861642"/>
              <a:gd name="connsiteY52" fmla="*/ 6820932 h 7919265"/>
              <a:gd name="connsiteX53" fmla="*/ 5494409 w 5861642"/>
              <a:gd name="connsiteY53" fmla="*/ 6847760 h 7919265"/>
              <a:gd name="connsiteX54" fmla="*/ 5486503 w 5861642"/>
              <a:gd name="connsiteY54" fmla="*/ 6982763 h 7919265"/>
              <a:gd name="connsiteX55" fmla="*/ 5452061 w 5861642"/>
              <a:gd name="connsiteY55" fmla="*/ 7583356 h 7919265"/>
              <a:gd name="connsiteX56" fmla="*/ 5458843 w 5861642"/>
              <a:gd name="connsiteY56" fmla="*/ 7628844 h 7919265"/>
              <a:gd name="connsiteX57" fmla="*/ 5457259 w 5861642"/>
              <a:gd name="connsiteY57" fmla="*/ 7712341 h 7919265"/>
              <a:gd name="connsiteX58" fmla="*/ 5443236 w 5861642"/>
              <a:gd name="connsiteY58" fmla="*/ 7838503 h 7919265"/>
              <a:gd name="connsiteX59" fmla="*/ 5447010 w 5861642"/>
              <a:gd name="connsiteY59" fmla="*/ 7862553 h 7919265"/>
              <a:gd name="connsiteX60" fmla="*/ 5432854 w 5861642"/>
              <a:gd name="connsiteY60" fmla="*/ 7919237 h 7919265"/>
              <a:gd name="connsiteX61" fmla="*/ 397307 w 5861642"/>
              <a:gd name="connsiteY61" fmla="*/ 7606085 h 7919265"/>
              <a:gd name="connsiteX62" fmla="*/ 0 w 5861642"/>
              <a:gd name="connsiteY62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515806 w 5861642"/>
              <a:gd name="connsiteY44" fmla="*/ 6483795 h 7919265"/>
              <a:gd name="connsiteX45" fmla="*/ 5510305 w 5861642"/>
              <a:gd name="connsiteY45" fmla="*/ 6577332 h 7919265"/>
              <a:gd name="connsiteX46" fmla="*/ 5511780 w 5861642"/>
              <a:gd name="connsiteY46" fmla="*/ 6587223 h 7919265"/>
              <a:gd name="connsiteX47" fmla="*/ 5510197 w 5861642"/>
              <a:gd name="connsiteY47" fmla="*/ 6670719 h 7919265"/>
              <a:gd name="connsiteX48" fmla="*/ 5499832 w 5861642"/>
              <a:gd name="connsiteY48" fmla="*/ 6770108 h 7919265"/>
              <a:gd name="connsiteX49" fmla="*/ 5498316 w 5861642"/>
              <a:gd name="connsiteY49" fmla="*/ 6781200 h 7919265"/>
              <a:gd name="connsiteX50" fmla="*/ 5497062 w 5861642"/>
              <a:gd name="connsiteY50" fmla="*/ 6802542 h 7919265"/>
              <a:gd name="connsiteX51" fmla="*/ 5499947 w 5861642"/>
              <a:gd name="connsiteY51" fmla="*/ 6820932 h 7919265"/>
              <a:gd name="connsiteX52" fmla="*/ 5494409 w 5861642"/>
              <a:gd name="connsiteY52" fmla="*/ 6847760 h 7919265"/>
              <a:gd name="connsiteX53" fmla="*/ 5486503 w 5861642"/>
              <a:gd name="connsiteY53" fmla="*/ 6982763 h 7919265"/>
              <a:gd name="connsiteX54" fmla="*/ 5452061 w 5861642"/>
              <a:gd name="connsiteY54" fmla="*/ 7583356 h 7919265"/>
              <a:gd name="connsiteX55" fmla="*/ 5458843 w 5861642"/>
              <a:gd name="connsiteY55" fmla="*/ 7628844 h 7919265"/>
              <a:gd name="connsiteX56" fmla="*/ 5457259 w 5861642"/>
              <a:gd name="connsiteY56" fmla="*/ 7712341 h 7919265"/>
              <a:gd name="connsiteX57" fmla="*/ 5443236 w 5861642"/>
              <a:gd name="connsiteY57" fmla="*/ 7838503 h 7919265"/>
              <a:gd name="connsiteX58" fmla="*/ 5447010 w 5861642"/>
              <a:gd name="connsiteY58" fmla="*/ 7862553 h 7919265"/>
              <a:gd name="connsiteX59" fmla="*/ 5432854 w 5861642"/>
              <a:gd name="connsiteY59" fmla="*/ 7919237 h 7919265"/>
              <a:gd name="connsiteX60" fmla="*/ 397307 w 5861642"/>
              <a:gd name="connsiteY60" fmla="*/ 7606085 h 7919265"/>
              <a:gd name="connsiteX61" fmla="*/ 0 w 5861642"/>
              <a:gd name="connsiteY61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88292 w 5861642"/>
              <a:gd name="connsiteY40" fmla="*/ 3569167 h 7919265"/>
              <a:gd name="connsiteX41" fmla="*/ 5679997 w 5861642"/>
              <a:gd name="connsiteY41" fmla="*/ 3665756 h 7919265"/>
              <a:gd name="connsiteX42" fmla="*/ 5670612 w 5861642"/>
              <a:gd name="connsiteY42" fmla="*/ 3727201 h 7919265"/>
              <a:gd name="connsiteX43" fmla="*/ 5515806 w 5861642"/>
              <a:gd name="connsiteY43" fmla="*/ 6483795 h 7919265"/>
              <a:gd name="connsiteX44" fmla="*/ 5510305 w 5861642"/>
              <a:gd name="connsiteY44" fmla="*/ 6577332 h 7919265"/>
              <a:gd name="connsiteX45" fmla="*/ 5511780 w 5861642"/>
              <a:gd name="connsiteY45" fmla="*/ 6587223 h 7919265"/>
              <a:gd name="connsiteX46" fmla="*/ 5510197 w 5861642"/>
              <a:gd name="connsiteY46" fmla="*/ 6670719 h 7919265"/>
              <a:gd name="connsiteX47" fmla="*/ 5499832 w 5861642"/>
              <a:gd name="connsiteY47" fmla="*/ 6770108 h 7919265"/>
              <a:gd name="connsiteX48" fmla="*/ 5498316 w 5861642"/>
              <a:gd name="connsiteY48" fmla="*/ 6781200 h 7919265"/>
              <a:gd name="connsiteX49" fmla="*/ 5497062 w 5861642"/>
              <a:gd name="connsiteY49" fmla="*/ 6802542 h 7919265"/>
              <a:gd name="connsiteX50" fmla="*/ 5499947 w 5861642"/>
              <a:gd name="connsiteY50" fmla="*/ 6820932 h 7919265"/>
              <a:gd name="connsiteX51" fmla="*/ 5494409 w 5861642"/>
              <a:gd name="connsiteY51" fmla="*/ 6847760 h 7919265"/>
              <a:gd name="connsiteX52" fmla="*/ 5486503 w 5861642"/>
              <a:gd name="connsiteY52" fmla="*/ 6982763 h 7919265"/>
              <a:gd name="connsiteX53" fmla="*/ 5452061 w 5861642"/>
              <a:gd name="connsiteY53" fmla="*/ 7583356 h 7919265"/>
              <a:gd name="connsiteX54" fmla="*/ 5458843 w 5861642"/>
              <a:gd name="connsiteY54" fmla="*/ 7628844 h 7919265"/>
              <a:gd name="connsiteX55" fmla="*/ 5457259 w 5861642"/>
              <a:gd name="connsiteY55" fmla="*/ 7712341 h 7919265"/>
              <a:gd name="connsiteX56" fmla="*/ 5443236 w 5861642"/>
              <a:gd name="connsiteY56" fmla="*/ 7838503 h 7919265"/>
              <a:gd name="connsiteX57" fmla="*/ 5447010 w 5861642"/>
              <a:gd name="connsiteY57" fmla="*/ 7862553 h 7919265"/>
              <a:gd name="connsiteX58" fmla="*/ 5432854 w 5861642"/>
              <a:gd name="connsiteY58" fmla="*/ 7919237 h 7919265"/>
              <a:gd name="connsiteX59" fmla="*/ 397307 w 5861642"/>
              <a:gd name="connsiteY59" fmla="*/ 7606085 h 7919265"/>
              <a:gd name="connsiteX60" fmla="*/ 0 w 5861642"/>
              <a:gd name="connsiteY60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79997 w 5861642"/>
              <a:gd name="connsiteY40" fmla="*/ 3665756 h 7919265"/>
              <a:gd name="connsiteX41" fmla="*/ 5670612 w 5861642"/>
              <a:gd name="connsiteY41" fmla="*/ 3727201 h 7919265"/>
              <a:gd name="connsiteX42" fmla="*/ 5515806 w 5861642"/>
              <a:gd name="connsiteY42" fmla="*/ 6483795 h 7919265"/>
              <a:gd name="connsiteX43" fmla="*/ 5510305 w 5861642"/>
              <a:gd name="connsiteY43" fmla="*/ 6577332 h 7919265"/>
              <a:gd name="connsiteX44" fmla="*/ 5511780 w 5861642"/>
              <a:gd name="connsiteY44" fmla="*/ 6587223 h 7919265"/>
              <a:gd name="connsiteX45" fmla="*/ 5510197 w 5861642"/>
              <a:gd name="connsiteY45" fmla="*/ 6670719 h 7919265"/>
              <a:gd name="connsiteX46" fmla="*/ 5499832 w 5861642"/>
              <a:gd name="connsiteY46" fmla="*/ 6770108 h 7919265"/>
              <a:gd name="connsiteX47" fmla="*/ 5498316 w 5861642"/>
              <a:gd name="connsiteY47" fmla="*/ 6781200 h 7919265"/>
              <a:gd name="connsiteX48" fmla="*/ 5497062 w 5861642"/>
              <a:gd name="connsiteY48" fmla="*/ 6802542 h 7919265"/>
              <a:gd name="connsiteX49" fmla="*/ 5499947 w 5861642"/>
              <a:gd name="connsiteY49" fmla="*/ 6820932 h 7919265"/>
              <a:gd name="connsiteX50" fmla="*/ 5494409 w 5861642"/>
              <a:gd name="connsiteY50" fmla="*/ 6847760 h 7919265"/>
              <a:gd name="connsiteX51" fmla="*/ 5486503 w 5861642"/>
              <a:gd name="connsiteY51" fmla="*/ 6982763 h 7919265"/>
              <a:gd name="connsiteX52" fmla="*/ 5452061 w 5861642"/>
              <a:gd name="connsiteY52" fmla="*/ 7583356 h 7919265"/>
              <a:gd name="connsiteX53" fmla="*/ 5458843 w 5861642"/>
              <a:gd name="connsiteY53" fmla="*/ 7628844 h 7919265"/>
              <a:gd name="connsiteX54" fmla="*/ 5457259 w 5861642"/>
              <a:gd name="connsiteY54" fmla="*/ 7712341 h 7919265"/>
              <a:gd name="connsiteX55" fmla="*/ 5443236 w 5861642"/>
              <a:gd name="connsiteY55" fmla="*/ 7838503 h 7919265"/>
              <a:gd name="connsiteX56" fmla="*/ 5447010 w 5861642"/>
              <a:gd name="connsiteY56" fmla="*/ 7862553 h 7919265"/>
              <a:gd name="connsiteX57" fmla="*/ 5432854 w 5861642"/>
              <a:gd name="connsiteY57" fmla="*/ 7919237 h 7919265"/>
              <a:gd name="connsiteX58" fmla="*/ 397307 w 5861642"/>
              <a:gd name="connsiteY58" fmla="*/ 7606085 h 7919265"/>
              <a:gd name="connsiteX59" fmla="*/ 0 w 5861642"/>
              <a:gd name="connsiteY59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70612 w 5861642"/>
              <a:gd name="connsiteY40" fmla="*/ 3727201 h 7919265"/>
              <a:gd name="connsiteX41" fmla="*/ 5515806 w 5861642"/>
              <a:gd name="connsiteY41" fmla="*/ 6483795 h 7919265"/>
              <a:gd name="connsiteX42" fmla="*/ 5510305 w 5861642"/>
              <a:gd name="connsiteY42" fmla="*/ 6577332 h 7919265"/>
              <a:gd name="connsiteX43" fmla="*/ 5511780 w 5861642"/>
              <a:gd name="connsiteY43" fmla="*/ 6587223 h 7919265"/>
              <a:gd name="connsiteX44" fmla="*/ 5510197 w 5861642"/>
              <a:gd name="connsiteY44" fmla="*/ 6670719 h 7919265"/>
              <a:gd name="connsiteX45" fmla="*/ 5499832 w 5861642"/>
              <a:gd name="connsiteY45" fmla="*/ 6770108 h 7919265"/>
              <a:gd name="connsiteX46" fmla="*/ 5498316 w 5861642"/>
              <a:gd name="connsiteY46" fmla="*/ 6781200 h 7919265"/>
              <a:gd name="connsiteX47" fmla="*/ 5497062 w 5861642"/>
              <a:gd name="connsiteY47" fmla="*/ 6802542 h 7919265"/>
              <a:gd name="connsiteX48" fmla="*/ 5499947 w 5861642"/>
              <a:gd name="connsiteY48" fmla="*/ 6820932 h 7919265"/>
              <a:gd name="connsiteX49" fmla="*/ 5494409 w 5861642"/>
              <a:gd name="connsiteY49" fmla="*/ 6847760 h 7919265"/>
              <a:gd name="connsiteX50" fmla="*/ 5486503 w 5861642"/>
              <a:gd name="connsiteY50" fmla="*/ 6982763 h 7919265"/>
              <a:gd name="connsiteX51" fmla="*/ 5452061 w 5861642"/>
              <a:gd name="connsiteY51" fmla="*/ 7583356 h 7919265"/>
              <a:gd name="connsiteX52" fmla="*/ 5458843 w 5861642"/>
              <a:gd name="connsiteY52" fmla="*/ 7628844 h 7919265"/>
              <a:gd name="connsiteX53" fmla="*/ 5457259 w 5861642"/>
              <a:gd name="connsiteY53" fmla="*/ 7712341 h 7919265"/>
              <a:gd name="connsiteX54" fmla="*/ 5443236 w 5861642"/>
              <a:gd name="connsiteY54" fmla="*/ 7838503 h 7919265"/>
              <a:gd name="connsiteX55" fmla="*/ 5447010 w 5861642"/>
              <a:gd name="connsiteY55" fmla="*/ 7862553 h 7919265"/>
              <a:gd name="connsiteX56" fmla="*/ 5432854 w 5861642"/>
              <a:gd name="connsiteY56" fmla="*/ 7919237 h 7919265"/>
              <a:gd name="connsiteX57" fmla="*/ 397307 w 5861642"/>
              <a:gd name="connsiteY57" fmla="*/ 7606085 h 7919265"/>
              <a:gd name="connsiteX58" fmla="*/ 0 w 5861642"/>
              <a:gd name="connsiteY58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515806 w 5861642"/>
              <a:gd name="connsiteY40" fmla="*/ 6483795 h 7919265"/>
              <a:gd name="connsiteX41" fmla="*/ 5510305 w 5861642"/>
              <a:gd name="connsiteY41" fmla="*/ 6577332 h 7919265"/>
              <a:gd name="connsiteX42" fmla="*/ 5511780 w 5861642"/>
              <a:gd name="connsiteY42" fmla="*/ 6587223 h 7919265"/>
              <a:gd name="connsiteX43" fmla="*/ 5510197 w 5861642"/>
              <a:gd name="connsiteY43" fmla="*/ 6670719 h 7919265"/>
              <a:gd name="connsiteX44" fmla="*/ 5499832 w 5861642"/>
              <a:gd name="connsiteY44" fmla="*/ 6770108 h 7919265"/>
              <a:gd name="connsiteX45" fmla="*/ 5498316 w 5861642"/>
              <a:gd name="connsiteY45" fmla="*/ 6781200 h 7919265"/>
              <a:gd name="connsiteX46" fmla="*/ 5497062 w 5861642"/>
              <a:gd name="connsiteY46" fmla="*/ 6802542 h 7919265"/>
              <a:gd name="connsiteX47" fmla="*/ 5499947 w 5861642"/>
              <a:gd name="connsiteY47" fmla="*/ 6820932 h 7919265"/>
              <a:gd name="connsiteX48" fmla="*/ 5494409 w 5861642"/>
              <a:gd name="connsiteY48" fmla="*/ 6847760 h 7919265"/>
              <a:gd name="connsiteX49" fmla="*/ 5486503 w 5861642"/>
              <a:gd name="connsiteY49" fmla="*/ 6982763 h 7919265"/>
              <a:gd name="connsiteX50" fmla="*/ 5452061 w 5861642"/>
              <a:gd name="connsiteY50" fmla="*/ 7583356 h 7919265"/>
              <a:gd name="connsiteX51" fmla="*/ 5458843 w 5861642"/>
              <a:gd name="connsiteY51" fmla="*/ 7628844 h 7919265"/>
              <a:gd name="connsiteX52" fmla="*/ 5457259 w 5861642"/>
              <a:gd name="connsiteY52" fmla="*/ 7712341 h 7919265"/>
              <a:gd name="connsiteX53" fmla="*/ 5443236 w 5861642"/>
              <a:gd name="connsiteY53" fmla="*/ 7838503 h 7919265"/>
              <a:gd name="connsiteX54" fmla="*/ 5447010 w 5861642"/>
              <a:gd name="connsiteY54" fmla="*/ 7862553 h 7919265"/>
              <a:gd name="connsiteX55" fmla="*/ 5432854 w 5861642"/>
              <a:gd name="connsiteY55" fmla="*/ 7919237 h 7919265"/>
              <a:gd name="connsiteX56" fmla="*/ 397307 w 5861642"/>
              <a:gd name="connsiteY56" fmla="*/ 7606085 h 7919265"/>
              <a:gd name="connsiteX57" fmla="*/ 0 w 5861642"/>
              <a:gd name="connsiteY57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515806 w 5861642"/>
              <a:gd name="connsiteY39" fmla="*/ 6483795 h 7919265"/>
              <a:gd name="connsiteX40" fmla="*/ 5510305 w 5861642"/>
              <a:gd name="connsiteY40" fmla="*/ 6577332 h 7919265"/>
              <a:gd name="connsiteX41" fmla="*/ 5511780 w 5861642"/>
              <a:gd name="connsiteY41" fmla="*/ 6587223 h 7919265"/>
              <a:gd name="connsiteX42" fmla="*/ 5510197 w 5861642"/>
              <a:gd name="connsiteY42" fmla="*/ 6670719 h 7919265"/>
              <a:gd name="connsiteX43" fmla="*/ 5499832 w 5861642"/>
              <a:gd name="connsiteY43" fmla="*/ 6770108 h 7919265"/>
              <a:gd name="connsiteX44" fmla="*/ 5498316 w 5861642"/>
              <a:gd name="connsiteY44" fmla="*/ 6781200 h 7919265"/>
              <a:gd name="connsiteX45" fmla="*/ 5497062 w 5861642"/>
              <a:gd name="connsiteY45" fmla="*/ 6802542 h 7919265"/>
              <a:gd name="connsiteX46" fmla="*/ 5499947 w 5861642"/>
              <a:gd name="connsiteY46" fmla="*/ 6820932 h 7919265"/>
              <a:gd name="connsiteX47" fmla="*/ 5494409 w 5861642"/>
              <a:gd name="connsiteY47" fmla="*/ 6847760 h 7919265"/>
              <a:gd name="connsiteX48" fmla="*/ 5486503 w 5861642"/>
              <a:gd name="connsiteY48" fmla="*/ 6982763 h 7919265"/>
              <a:gd name="connsiteX49" fmla="*/ 5452061 w 5861642"/>
              <a:gd name="connsiteY49" fmla="*/ 7583356 h 7919265"/>
              <a:gd name="connsiteX50" fmla="*/ 5458843 w 5861642"/>
              <a:gd name="connsiteY50" fmla="*/ 7628844 h 7919265"/>
              <a:gd name="connsiteX51" fmla="*/ 5457259 w 5861642"/>
              <a:gd name="connsiteY51" fmla="*/ 7712341 h 7919265"/>
              <a:gd name="connsiteX52" fmla="*/ 5443236 w 5861642"/>
              <a:gd name="connsiteY52" fmla="*/ 7838503 h 7919265"/>
              <a:gd name="connsiteX53" fmla="*/ 5447010 w 5861642"/>
              <a:gd name="connsiteY53" fmla="*/ 7862553 h 7919265"/>
              <a:gd name="connsiteX54" fmla="*/ 5432854 w 5861642"/>
              <a:gd name="connsiteY54" fmla="*/ 7919237 h 7919265"/>
              <a:gd name="connsiteX55" fmla="*/ 397307 w 5861642"/>
              <a:gd name="connsiteY55" fmla="*/ 7606085 h 7919265"/>
              <a:gd name="connsiteX56" fmla="*/ 0 w 5861642"/>
              <a:gd name="connsiteY56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515806 w 5861642"/>
              <a:gd name="connsiteY38" fmla="*/ 6483795 h 7919265"/>
              <a:gd name="connsiteX39" fmla="*/ 5510305 w 5861642"/>
              <a:gd name="connsiteY39" fmla="*/ 6577332 h 7919265"/>
              <a:gd name="connsiteX40" fmla="*/ 5511780 w 5861642"/>
              <a:gd name="connsiteY40" fmla="*/ 6587223 h 7919265"/>
              <a:gd name="connsiteX41" fmla="*/ 5510197 w 5861642"/>
              <a:gd name="connsiteY41" fmla="*/ 6670719 h 7919265"/>
              <a:gd name="connsiteX42" fmla="*/ 5499832 w 5861642"/>
              <a:gd name="connsiteY42" fmla="*/ 6770108 h 7919265"/>
              <a:gd name="connsiteX43" fmla="*/ 5498316 w 5861642"/>
              <a:gd name="connsiteY43" fmla="*/ 6781200 h 7919265"/>
              <a:gd name="connsiteX44" fmla="*/ 5497062 w 5861642"/>
              <a:gd name="connsiteY44" fmla="*/ 6802542 h 7919265"/>
              <a:gd name="connsiteX45" fmla="*/ 5499947 w 5861642"/>
              <a:gd name="connsiteY45" fmla="*/ 6820932 h 7919265"/>
              <a:gd name="connsiteX46" fmla="*/ 5494409 w 5861642"/>
              <a:gd name="connsiteY46" fmla="*/ 6847760 h 7919265"/>
              <a:gd name="connsiteX47" fmla="*/ 5486503 w 5861642"/>
              <a:gd name="connsiteY47" fmla="*/ 6982763 h 7919265"/>
              <a:gd name="connsiteX48" fmla="*/ 5452061 w 5861642"/>
              <a:gd name="connsiteY48" fmla="*/ 7583356 h 7919265"/>
              <a:gd name="connsiteX49" fmla="*/ 5458843 w 5861642"/>
              <a:gd name="connsiteY49" fmla="*/ 7628844 h 7919265"/>
              <a:gd name="connsiteX50" fmla="*/ 5457259 w 5861642"/>
              <a:gd name="connsiteY50" fmla="*/ 7712341 h 7919265"/>
              <a:gd name="connsiteX51" fmla="*/ 5443236 w 5861642"/>
              <a:gd name="connsiteY51" fmla="*/ 7838503 h 7919265"/>
              <a:gd name="connsiteX52" fmla="*/ 5447010 w 5861642"/>
              <a:gd name="connsiteY52" fmla="*/ 7862553 h 7919265"/>
              <a:gd name="connsiteX53" fmla="*/ 5432854 w 5861642"/>
              <a:gd name="connsiteY53" fmla="*/ 7919237 h 7919265"/>
              <a:gd name="connsiteX54" fmla="*/ 397307 w 5861642"/>
              <a:gd name="connsiteY54" fmla="*/ 7606085 h 7919265"/>
              <a:gd name="connsiteX55" fmla="*/ 0 w 5861642"/>
              <a:gd name="connsiteY55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04157 w 5861642"/>
              <a:gd name="connsiteY36" fmla="*/ 3191664 h 7919265"/>
              <a:gd name="connsiteX37" fmla="*/ 5515806 w 5861642"/>
              <a:gd name="connsiteY37" fmla="*/ 6483795 h 7919265"/>
              <a:gd name="connsiteX38" fmla="*/ 5510305 w 5861642"/>
              <a:gd name="connsiteY38" fmla="*/ 6577332 h 7919265"/>
              <a:gd name="connsiteX39" fmla="*/ 5511780 w 5861642"/>
              <a:gd name="connsiteY39" fmla="*/ 6587223 h 7919265"/>
              <a:gd name="connsiteX40" fmla="*/ 5510197 w 5861642"/>
              <a:gd name="connsiteY40" fmla="*/ 6670719 h 7919265"/>
              <a:gd name="connsiteX41" fmla="*/ 5499832 w 5861642"/>
              <a:gd name="connsiteY41" fmla="*/ 6770108 h 7919265"/>
              <a:gd name="connsiteX42" fmla="*/ 5498316 w 5861642"/>
              <a:gd name="connsiteY42" fmla="*/ 6781200 h 7919265"/>
              <a:gd name="connsiteX43" fmla="*/ 5497062 w 5861642"/>
              <a:gd name="connsiteY43" fmla="*/ 6802542 h 7919265"/>
              <a:gd name="connsiteX44" fmla="*/ 5499947 w 5861642"/>
              <a:gd name="connsiteY44" fmla="*/ 6820932 h 7919265"/>
              <a:gd name="connsiteX45" fmla="*/ 5494409 w 5861642"/>
              <a:gd name="connsiteY45" fmla="*/ 6847760 h 7919265"/>
              <a:gd name="connsiteX46" fmla="*/ 5486503 w 5861642"/>
              <a:gd name="connsiteY46" fmla="*/ 6982763 h 7919265"/>
              <a:gd name="connsiteX47" fmla="*/ 5452061 w 5861642"/>
              <a:gd name="connsiteY47" fmla="*/ 7583356 h 7919265"/>
              <a:gd name="connsiteX48" fmla="*/ 5458843 w 5861642"/>
              <a:gd name="connsiteY48" fmla="*/ 7628844 h 7919265"/>
              <a:gd name="connsiteX49" fmla="*/ 5457259 w 5861642"/>
              <a:gd name="connsiteY49" fmla="*/ 7712341 h 7919265"/>
              <a:gd name="connsiteX50" fmla="*/ 5443236 w 5861642"/>
              <a:gd name="connsiteY50" fmla="*/ 7838503 h 7919265"/>
              <a:gd name="connsiteX51" fmla="*/ 5447010 w 5861642"/>
              <a:gd name="connsiteY51" fmla="*/ 7862553 h 7919265"/>
              <a:gd name="connsiteX52" fmla="*/ 5432854 w 5861642"/>
              <a:gd name="connsiteY52" fmla="*/ 7919237 h 7919265"/>
              <a:gd name="connsiteX53" fmla="*/ 397307 w 5861642"/>
              <a:gd name="connsiteY53" fmla="*/ 7606085 h 7919265"/>
              <a:gd name="connsiteX54" fmla="*/ 0 w 5861642"/>
              <a:gd name="connsiteY54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515806 w 5861642"/>
              <a:gd name="connsiteY36" fmla="*/ 6483795 h 7919265"/>
              <a:gd name="connsiteX37" fmla="*/ 5510305 w 5861642"/>
              <a:gd name="connsiteY37" fmla="*/ 6577332 h 7919265"/>
              <a:gd name="connsiteX38" fmla="*/ 5511780 w 5861642"/>
              <a:gd name="connsiteY38" fmla="*/ 6587223 h 7919265"/>
              <a:gd name="connsiteX39" fmla="*/ 5510197 w 5861642"/>
              <a:gd name="connsiteY39" fmla="*/ 6670719 h 7919265"/>
              <a:gd name="connsiteX40" fmla="*/ 5499832 w 5861642"/>
              <a:gd name="connsiteY40" fmla="*/ 6770108 h 7919265"/>
              <a:gd name="connsiteX41" fmla="*/ 5498316 w 5861642"/>
              <a:gd name="connsiteY41" fmla="*/ 6781200 h 7919265"/>
              <a:gd name="connsiteX42" fmla="*/ 5497062 w 5861642"/>
              <a:gd name="connsiteY42" fmla="*/ 6802542 h 7919265"/>
              <a:gd name="connsiteX43" fmla="*/ 5499947 w 5861642"/>
              <a:gd name="connsiteY43" fmla="*/ 6820932 h 7919265"/>
              <a:gd name="connsiteX44" fmla="*/ 5494409 w 5861642"/>
              <a:gd name="connsiteY44" fmla="*/ 6847760 h 7919265"/>
              <a:gd name="connsiteX45" fmla="*/ 5486503 w 5861642"/>
              <a:gd name="connsiteY45" fmla="*/ 6982763 h 7919265"/>
              <a:gd name="connsiteX46" fmla="*/ 5452061 w 5861642"/>
              <a:gd name="connsiteY46" fmla="*/ 7583356 h 7919265"/>
              <a:gd name="connsiteX47" fmla="*/ 5458843 w 5861642"/>
              <a:gd name="connsiteY47" fmla="*/ 7628844 h 7919265"/>
              <a:gd name="connsiteX48" fmla="*/ 5457259 w 5861642"/>
              <a:gd name="connsiteY48" fmla="*/ 7712341 h 7919265"/>
              <a:gd name="connsiteX49" fmla="*/ 5443236 w 5861642"/>
              <a:gd name="connsiteY49" fmla="*/ 7838503 h 7919265"/>
              <a:gd name="connsiteX50" fmla="*/ 5447010 w 5861642"/>
              <a:gd name="connsiteY50" fmla="*/ 7862553 h 7919265"/>
              <a:gd name="connsiteX51" fmla="*/ 5432854 w 5861642"/>
              <a:gd name="connsiteY51" fmla="*/ 7919237 h 7919265"/>
              <a:gd name="connsiteX52" fmla="*/ 397307 w 5861642"/>
              <a:gd name="connsiteY52" fmla="*/ 7606085 h 7919265"/>
              <a:gd name="connsiteX53" fmla="*/ 0 w 5861642"/>
              <a:gd name="connsiteY53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510305 w 5861642"/>
              <a:gd name="connsiteY36" fmla="*/ 6577332 h 7919265"/>
              <a:gd name="connsiteX37" fmla="*/ 5511780 w 5861642"/>
              <a:gd name="connsiteY37" fmla="*/ 6587223 h 7919265"/>
              <a:gd name="connsiteX38" fmla="*/ 5510197 w 5861642"/>
              <a:gd name="connsiteY38" fmla="*/ 6670719 h 7919265"/>
              <a:gd name="connsiteX39" fmla="*/ 5499832 w 5861642"/>
              <a:gd name="connsiteY39" fmla="*/ 6770108 h 7919265"/>
              <a:gd name="connsiteX40" fmla="*/ 5498316 w 5861642"/>
              <a:gd name="connsiteY40" fmla="*/ 6781200 h 7919265"/>
              <a:gd name="connsiteX41" fmla="*/ 5497062 w 5861642"/>
              <a:gd name="connsiteY41" fmla="*/ 6802542 h 7919265"/>
              <a:gd name="connsiteX42" fmla="*/ 5499947 w 5861642"/>
              <a:gd name="connsiteY42" fmla="*/ 6820932 h 7919265"/>
              <a:gd name="connsiteX43" fmla="*/ 5494409 w 5861642"/>
              <a:gd name="connsiteY43" fmla="*/ 6847760 h 7919265"/>
              <a:gd name="connsiteX44" fmla="*/ 5486503 w 5861642"/>
              <a:gd name="connsiteY44" fmla="*/ 6982763 h 7919265"/>
              <a:gd name="connsiteX45" fmla="*/ 5452061 w 5861642"/>
              <a:gd name="connsiteY45" fmla="*/ 7583356 h 7919265"/>
              <a:gd name="connsiteX46" fmla="*/ 5458843 w 5861642"/>
              <a:gd name="connsiteY46" fmla="*/ 7628844 h 7919265"/>
              <a:gd name="connsiteX47" fmla="*/ 5457259 w 5861642"/>
              <a:gd name="connsiteY47" fmla="*/ 7712341 h 7919265"/>
              <a:gd name="connsiteX48" fmla="*/ 5443236 w 5861642"/>
              <a:gd name="connsiteY48" fmla="*/ 7838503 h 7919265"/>
              <a:gd name="connsiteX49" fmla="*/ 5447010 w 5861642"/>
              <a:gd name="connsiteY49" fmla="*/ 7862553 h 7919265"/>
              <a:gd name="connsiteX50" fmla="*/ 5432854 w 5861642"/>
              <a:gd name="connsiteY50" fmla="*/ 7919237 h 7919265"/>
              <a:gd name="connsiteX51" fmla="*/ 397307 w 5861642"/>
              <a:gd name="connsiteY51" fmla="*/ 7606085 h 7919265"/>
              <a:gd name="connsiteX52" fmla="*/ 0 w 5861642"/>
              <a:gd name="connsiteY52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510305 w 5861642"/>
              <a:gd name="connsiteY36" fmla="*/ 6577332 h 7919265"/>
              <a:gd name="connsiteX37" fmla="*/ 5510197 w 5861642"/>
              <a:gd name="connsiteY37" fmla="*/ 6670719 h 7919265"/>
              <a:gd name="connsiteX38" fmla="*/ 5499832 w 5861642"/>
              <a:gd name="connsiteY38" fmla="*/ 6770108 h 7919265"/>
              <a:gd name="connsiteX39" fmla="*/ 5498316 w 5861642"/>
              <a:gd name="connsiteY39" fmla="*/ 6781200 h 7919265"/>
              <a:gd name="connsiteX40" fmla="*/ 5497062 w 5861642"/>
              <a:gd name="connsiteY40" fmla="*/ 6802542 h 7919265"/>
              <a:gd name="connsiteX41" fmla="*/ 5499947 w 5861642"/>
              <a:gd name="connsiteY41" fmla="*/ 6820932 h 7919265"/>
              <a:gd name="connsiteX42" fmla="*/ 5494409 w 5861642"/>
              <a:gd name="connsiteY42" fmla="*/ 6847760 h 7919265"/>
              <a:gd name="connsiteX43" fmla="*/ 5486503 w 5861642"/>
              <a:gd name="connsiteY43" fmla="*/ 6982763 h 7919265"/>
              <a:gd name="connsiteX44" fmla="*/ 5452061 w 5861642"/>
              <a:gd name="connsiteY44" fmla="*/ 7583356 h 7919265"/>
              <a:gd name="connsiteX45" fmla="*/ 5458843 w 5861642"/>
              <a:gd name="connsiteY45" fmla="*/ 7628844 h 7919265"/>
              <a:gd name="connsiteX46" fmla="*/ 5457259 w 5861642"/>
              <a:gd name="connsiteY46" fmla="*/ 7712341 h 7919265"/>
              <a:gd name="connsiteX47" fmla="*/ 5443236 w 5861642"/>
              <a:gd name="connsiteY47" fmla="*/ 7838503 h 7919265"/>
              <a:gd name="connsiteX48" fmla="*/ 5447010 w 5861642"/>
              <a:gd name="connsiteY48" fmla="*/ 7862553 h 7919265"/>
              <a:gd name="connsiteX49" fmla="*/ 5432854 w 5861642"/>
              <a:gd name="connsiteY49" fmla="*/ 7919237 h 7919265"/>
              <a:gd name="connsiteX50" fmla="*/ 397307 w 5861642"/>
              <a:gd name="connsiteY50" fmla="*/ 7606085 h 7919265"/>
              <a:gd name="connsiteX51" fmla="*/ 0 w 5861642"/>
              <a:gd name="connsiteY51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510197 w 5861642"/>
              <a:gd name="connsiteY36" fmla="*/ 6670719 h 7919265"/>
              <a:gd name="connsiteX37" fmla="*/ 5499832 w 5861642"/>
              <a:gd name="connsiteY37" fmla="*/ 6770108 h 7919265"/>
              <a:gd name="connsiteX38" fmla="*/ 5498316 w 5861642"/>
              <a:gd name="connsiteY38" fmla="*/ 6781200 h 7919265"/>
              <a:gd name="connsiteX39" fmla="*/ 5497062 w 5861642"/>
              <a:gd name="connsiteY39" fmla="*/ 6802542 h 7919265"/>
              <a:gd name="connsiteX40" fmla="*/ 5499947 w 5861642"/>
              <a:gd name="connsiteY40" fmla="*/ 6820932 h 7919265"/>
              <a:gd name="connsiteX41" fmla="*/ 5494409 w 5861642"/>
              <a:gd name="connsiteY41" fmla="*/ 6847760 h 7919265"/>
              <a:gd name="connsiteX42" fmla="*/ 5486503 w 5861642"/>
              <a:gd name="connsiteY42" fmla="*/ 6982763 h 7919265"/>
              <a:gd name="connsiteX43" fmla="*/ 5452061 w 5861642"/>
              <a:gd name="connsiteY43" fmla="*/ 7583356 h 7919265"/>
              <a:gd name="connsiteX44" fmla="*/ 5458843 w 5861642"/>
              <a:gd name="connsiteY44" fmla="*/ 7628844 h 7919265"/>
              <a:gd name="connsiteX45" fmla="*/ 5457259 w 5861642"/>
              <a:gd name="connsiteY45" fmla="*/ 7712341 h 7919265"/>
              <a:gd name="connsiteX46" fmla="*/ 5443236 w 5861642"/>
              <a:gd name="connsiteY46" fmla="*/ 7838503 h 7919265"/>
              <a:gd name="connsiteX47" fmla="*/ 5447010 w 5861642"/>
              <a:gd name="connsiteY47" fmla="*/ 7862553 h 7919265"/>
              <a:gd name="connsiteX48" fmla="*/ 5432854 w 5861642"/>
              <a:gd name="connsiteY48" fmla="*/ 7919237 h 7919265"/>
              <a:gd name="connsiteX49" fmla="*/ 397307 w 5861642"/>
              <a:gd name="connsiteY49" fmla="*/ 7606085 h 7919265"/>
              <a:gd name="connsiteX50" fmla="*/ 0 w 5861642"/>
              <a:gd name="connsiteY50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510197 w 5861642"/>
              <a:gd name="connsiteY35" fmla="*/ 6670719 h 7919265"/>
              <a:gd name="connsiteX36" fmla="*/ 5499832 w 5861642"/>
              <a:gd name="connsiteY36" fmla="*/ 6770108 h 7919265"/>
              <a:gd name="connsiteX37" fmla="*/ 5498316 w 5861642"/>
              <a:gd name="connsiteY37" fmla="*/ 6781200 h 7919265"/>
              <a:gd name="connsiteX38" fmla="*/ 5497062 w 5861642"/>
              <a:gd name="connsiteY38" fmla="*/ 6802542 h 7919265"/>
              <a:gd name="connsiteX39" fmla="*/ 5499947 w 5861642"/>
              <a:gd name="connsiteY39" fmla="*/ 6820932 h 7919265"/>
              <a:gd name="connsiteX40" fmla="*/ 5494409 w 5861642"/>
              <a:gd name="connsiteY40" fmla="*/ 6847760 h 7919265"/>
              <a:gd name="connsiteX41" fmla="*/ 5486503 w 5861642"/>
              <a:gd name="connsiteY41" fmla="*/ 6982763 h 7919265"/>
              <a:gd name="connsiteX42" fmla="*/ 5452061 w 5861642"/>
              <a:gd name="connsiteY42" fmla="*/ 7583356 h 7919265"/>
              <a:gd name="connsiteX43" fmla="*/ 5458843 w 5861642"/>
              <a:gd name="connsiteY43" fmla="*/ 7628844 h 7919265"/>
              <a:gd name="connsiteX44" fmla="*/ 5457259 w 5861642"/>
              <a:gd name="connsiteY44" fmla="*/ 7712341 h 7919265"/>
              <a:gd name="connsiteX45" fmla="*/ 5443236 w 5861642"/>
              <a:gd name="connsiteY45" fmla="*/ 7838503 h 7919265"/>
              <a:gd name="connsiteX46" fmla="*/ 5447010 w 5861642"/>
              <a:gd name="connsiteY46" fmla="*/ 7862553 h 7919265"/>
              <a:gd name="connsiteX47" fmla="*/ 5432854 w 5861642"/>
              <a:gd name="connsiteY47" fmla="*/ 7919237 h 7919265"/>
              <a:gd name="connsiteX48" fmla="*/ 397307 w 5861642"/>
              <a:gd name="connsiteY48" fmla="*/ 7606085 h 7919265"/>
              <a:gd name="connsiteX49" fmla="*/ 0 w 5861642"/>
              <a:gd name="connsiteY49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510197 w 5861642"/>
              <a:gd name="connsiteY34" fmla="*/ 6670719 h 7919265"/>
              <a:gd name="connsiteX35" fmla="*/ 5499832 w 5861642"/>
              <a:gd name="connsiteY35" fmla="*/ 6770108 h 7919265"/>
              <a:gd name="connsiteX36" fmla="*/ 5498316 w 5861642"/>
              <a:gd name="connsiteY36" fmla="*/ 6781200 h 7919265"/>
              <a:gd name="connsiteX37" fmla="*/ 5497062 w 5861642"/>
              <a:gd name="connsiteY37" fmla="*/ 6802542 h 7919265"/>
              <a:gd name="connsiteX38" fmla="*/ 5499947 w 5861642"/>
              <a:gd name="connsiteY38" fmla="*/ 6820932 h 7919265"/>
              <a:gd name="connsiteX39" fmla="*/ 5494409 w 5861642"/>
              <a:gd name="connsiteY39" fmla="*/ 6847760 h 7919265"/>
              <a:gd name="connsiteX40" fmla="*/ 5486503 w 5861642"/>
              <a:gd name="connsiteY40" fmla="*/ 6982763 h 7919265"/>
              <a:gd name="connsiteX41" fmla="*/ 5452061 w 5861642"/>
              <a:gd name="connsiteY41" fmla="*/ 7583356 h 7919265"/>
              <a:gd name="connsiteX42" fmla="*/ 5458843 w 5861642"/>
              <a:gd name="connsiteY42" fmla="*/ 7628844 h 7919265"/>
              <a:gd name="connsiteX43" fmla="*/ 5457259 w 5861642"/>
              <a:gd name="connsiteY43" fmla="*/ 7712341 h 7919265"/>
              <a:gd name="connsiteX44" fmla="*/ 5443236 w 5861642"/>
              <a:gd name="connsiteY44" fmla="*/ 7838503 h 7919265"/>
              <a:gd name="connsiteX45" fmla="*/ 5447010 w 5861642"/>
              <a:gd name="connsiteY45" fmla="*/ 7862553 h 7919265"/>
              <a:gd name="connsiteX46" fmla="*/ 5432854 w 5861642"/>
              <a:gd name="connsiteY46" fmla="*/ 7919237 h 7919265"/>
              <a:gd name="connsiteX47" fmla="*/ 397307 w 5861642"/>
              <a:gd name="connsiteY47" fmla="*/ 7606085 h 7919265"/>
              <a:gd name="connsiteX48" fmla="*/ 0 w 5861642"/>
              <a:gd name="connsiteY48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510197 w 5861642"/>
              <a:gd name="connsiteY33" fmla="*/ 6670719 h 7919265"/>
              <a:gd name="connsiteX34" fmla="*/ 5499832 w 5861642"/>
              <a:gd name="connsiteY34" fmla="*/ 6770108 h 7919265"/>
              <a:gd name="connsiteX35" fmla="*/ 5498316 w 5861642"/>
              <a:gd name="connsiteY35" fmla="*/ 6781200 h 7919265"/>
              <a:gd name="connsiteX36" fmla="*/ 5497062 w 5861642"/>
              <a:gd name="connsiteY36" fmla="*/ 6802542 h 7919265"/>
              <a:gd name="connsiteX37" fmla="*/ 5499947 w 5861642"/>
              <a:gd name="connsiteY37" fmla="*/ 6820932 h 7919265"/>
              <a:gd name="connsiteX38" fmla="*/ 5494409 w 5861642"/>
              <a:gd name="connsiteY38" fmla="*/ 6847760 h 7919265"/>
              <a:gd name="connsiteX39" fmla="*/ 5486503 w 5861642"/>
              <a:gd name="connsiteY39" fmla="*/ 6982763 h 7919265"/>
              <a:gd name="connsiteX40" fmla="*/ 5452061 w 5861642"/>
              <a:gd name="connsiteY40" fmla="*/ 7583356 h 7919265"/>
              <a:gd name="connsiteX41" fmla="*/ 5458843 w 5861642"/>
              <a:gd name="connsiteY41" fmla="*/ 7628844 h 7919265"/>
              <a:gd name="connsiteX42" fmla="*/ 5457259 w 5861642"/>
              <a:gd name="connsiteY42" fmla="*/ 7712341 h 7919265"/>
              <a:gd name="connsiteX43" fmla="*/ 5443236 w 5861642"/>
              <a:gd name="connsiteY43" fmla="*/ 7838503 h 7919265"/>
              <a:gd name="connsiteX44" fmla="*/ 5447010 w 5861642"/>
              <a:gd name="connsiteY44" fmla="*/ 7862553 h 7919265"/>
              <a:gd name="connsiteX45" fmla="*/ 5432854 w 5861642"/>
              <a:gd name="connsiteY45" fmla="*/ 7919237 h 7919265"/>
              <a:gd name="connsiteX46" fmla="*/ 397307 w 5861642"/>
              <a:gd name="connsiteY46" fmla="*/ 7606085 h 7919265"/>
              <a:gd name="connsiteX47" fmla="*/ 0 w 5861642"/>
              <a:gd name="connsiteY47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499832 w 5861642"/>
              <a:gd name="connsiteY33" fmla="*/ 6770108 h 7919265"/>
              <a:gd name="connsiteX34" fmla="*/ 5498316 w 5861642"/>
              <a:gd name="connsiteY34" fmla="*/ 6781200 h 7919265"/>
              <a:gd name="connsiteX35" fmla="*/ 5497062 w 5861642"/>
              <a:gd name="connsiteY35" fmla="*/ 6802542 h 7919265"/>
              <a:gd name="connsiteX36" fmla="*/ 5499947 w 5861642"/>
              <a:gd name="connsiteY36" fmla="*/ 6820932 h 7919265"/>
              <a:gd name="connsiteX37" fmla="*/ 5494409 w 5861642"/>
              <a:gd name="connsiteY37" fmla="*/ 6847760 h 7919265"/>
              <a:gd name="connsiteX38" fmla="*/ 5486503 w 5861642"/>
              <a:gd name="connsiteY38" fmla="*/ 6982763 h 7919265"/>
              <a:gd name="connsiteX39" fmla="*/ 5452061 w 5861642"/>
              <a:gd name="connsiteY39" fmla="*/ 7583356 h 7919265"/>
              <a:gd name="connsiteX40" fmla="*/ 5458843 w 5861642"/>
              <a:gd name="connsiteY40" fmla="*/ 7628844 h 7919265"/>
              <a:gd name="connsiteX41" fmla="*/ 5457259 w 5861642"/>
              <a:gd name="connsiteY41" fmla="*/ 7712341 h 7919265"/>
              <a:gd name="connsiteX42" fmla="*/ 5443236 w 5861642"/>
              <a:gd name="connsiteY42" fmla="*/ 7838503 h 7919265"/>
              <a:gd name="connsiteX43" fmla="*/ 5447010 w 5861642"/>
              <a:gd name="connsiteY43" fmla="*/ 7862553 h 7919265"/>
              <a:gd name="connsiteX44" fmla="*/ 5432854 w 5861642"/>
              <a:gd name="connsiteY44" fmla="*/ 7919237 h 7919265"/>
              <a:gd name="connsiteX45" fmla="*/ 397307 w 5861642"/>
              <a:gd name="connsiteY45" fmla="*/ 7606085 h 7919265"/>
              <a:gd name="connsiteX46" fmla="*/ 0 w 5861642"/>
              <a:gd name="connsiteY46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09530 w 5861642"/>
              <a:gd name="connsiteY9" fmla="*/ 1196200 h 7919265"/>
              <a:gd name="connsiteX10" fmla="*/ 5812189 w 5861642"/>
              <a:gd name="connsiteY10" fmla="*/ 1197315 h 7919265"/>
              <a:gd name="connsiteX11" fmla="*/ 5817462 w 5861642"/>
              <a:gd name="connsiteY11" fmla="*/ 1242155 h 7919265"/>
              <a:gd name="connsiteX12" fmla="*/ 5811320 w 5861642"/>
              <a:gd name="connsiteY12" fmla="*/ 1364256 h 7919265"/>
              <a:gd name="connsiteX13" fmla="*/ 5811185 w 5861642"/>
              <a:gd name="connsiteY13" fmla="*/ 1436500 h 7919265"/>
              <a:gd name="connsiteX14" fmla="*/ 5816694 w 5861642"/>
              <a:gd name="connsiteY14" fmla="*/ 1462669 h 7919265"/>
              <a:gd name="connsiteX15" fmla="*/ 5818070 w 5861642"/>
              <a:gd name="connsiteY15" fmla="*/ 1637067 h 7919265"/>
              <a:gd name="connsiteX16" fmla="*/ 5811245 w 5861642"/>
              <a:gd name="connsiteY16" fmla="*/ 1696270 h 7919265"/>
              <a:gd name="connsiteX17" fmla="*/ 5795186 w 5861642"/>
              <a:gd name="connsiteY17" fmla="*/ 1818360 h 7919265"/>
              <a:gd name="connsiteX18" fmla="*/ 5796218 w 5861642"/>
              <a:gd name="connsiteY18" fmla="*/ 1911947 h 7919265"/>
              <a:gd name="connsiteX19" fmla="*/ 5789969 w 5861642"/>
              <a:gd name="connsiteY19" fmla="*/ 1925528 h 7919265"/>
              <a:gd name="connsiteX20" fmla="*/ 5771499 w 5861642"/>
              <a:gd name="connsiteY20" fmla="*/ 2014848 h 7919265"/>
              <a:gd name="connsiteX21" fmla="*/ 5767709 w 5861642"/>
              <a:gd name="connsiteY21" fmla="*/ 2045563 h 7919265"/>
              <a:gd name="connsiteX22" fmla="*/ 5767187 w 5861642"/>
              <a:gd name="connsiteY22" fmla="*/ 2054308 h 7919265"/>
              <a:gd name="connsiteX23" fmla="*/ 5769380 w 5861642"/>
              <a:gd name="connsiteY23" fmla="*/ 2060299 h 7919265"/>
              <a:gd name="connsiteX24" fmla="*/ 5756593 w 5861642"/>
              <a:gd name="connsiteY24" fmla="*/ 2237821 h 7919265"/>
              <a:gd name="connsiteX25" fmla="*/ 5759252 w 5861642"/>
              <a:gd name="connsiteY25" fmla="*/ 2238936 h 7919265"/>
              <a:gd name="connsiteX26" fmla="*/ 5764525 w 5861642"/>
              <a:gd name="connsiteY26" fmla="*/ 2283776 h 7919265"/>
              <a:gd name="connsiteX27" fmla="*/ 5758382 w 5861642"/>
              <a:gd name="connsiteY27" fmla="*/ 2405877 h 7919265"/>
              <a:gd name="connsiteX28" fmla="*/ 5758248 w 5861642"/>
              <a:gd name="connsiteY28" fmla="*/ 2478121 h 7919265"/>
              <a:gd name="connsiteX29" fmla="*/ 5763756 w 5861642"/>
              <a:gd name="connsiteY29" fmla="*/ 2504290 h 7919265"/>
              <a:gd name="connsiteX30" fmla="*/ 5765133 w 5861642"/>
              <a:gd name="connsiteY30" fmla="*/ 2678688 h 7919265"/>
              <a:gd name="connsiteX31" fmla="*/ 5758308 w 5861642"/>
              <a:gd name="connsiteY31" fmla="*/ 2737891 h 7919265"/>
              <a:gd name="connsiteX32" fmla="*/ 5499832 w 5861642"/>
              <a:gd name="connsiteY32" fmla="*/ 6770108 h 7919265"/>
              <a:gd name="connsiteX33" fmla="*/ 5498316 w 5861642"/>
              <a:gd name="connsiteY33" fmla="*/ 6781200 h 7919265"/>
              <a:gd name="connsiteX34" fmla="*/ 5497062 w 5861642"/>
              <a:gd name="connsiteY34" fmla="*/ 6802542 h 7919265"/>
              <a:gd name="connsiteX35" fmla="*/ 5499947 w 5861642"/>
              <a:gd name="connsiteY35" fmla="*/ 6820932 h 7919265"/>
              <a:gd name="connsiteX36" fmla="*/ 5494409 w 5861642"/>
              <a:gd name="connsiteY36" fmla="*/ 6847760 h 7919265"/>
              <a:gd name="connsiteX37" fmla="*/ 5486503 w 5861642"/>
              <a:gd name="connsiteY37" fmla="*/ 6982763 h 7919265"/>
              <a:gd name="connsiteX38" fmla="*/ 5452061 w 5861642"/>
              <a:gd name="connsiteY38" fmla="*/ 7583356 h 7919265"/>
              <a:gd name="connsiteX39" fmla="*/ 5458843 w 5861642"/>
              <a:gd name="connsiteY39" fmla="*/ 7628844 h 7919265"/>
              <a:gd name="connsiteX40" fmla="*/ 5457259 w 5861642"/>
              <a:gd name="connsiteY40" fmla="*/ 7712341 h 7919265"/>
              <a:gd name="connsiteX41" fmla="*/ 5443236 w 5861642"/>
              <a:gd name="connsiteY41" fmla="*/ 7838503 h 7919265"/>
              <a:gd name="connsiteX42" fmla="*/ 5447010 w 5861642"/>
              <a:gd name="connsiteY42" fmla="*/ 7862553 h 7919265"/>
              <a:gd name="connsiteX43" fmla="*/ 5432854 w 5861642"/>
              <a:gd name="connsiteY43" fmla="*/ 7919237 h 7919265"/>
              <a:gd name="connsiteX44" fmla="*/ 397307 w 5861642"/>
              <a:gd name="connsiteY44" fmla="*/ 7606085 h 7919265"/>
              <a:gd name="connsiteX45" fmla="*/ 0 w 5861642"/>
              <a:gd name="connsiteY45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09530 w 5861642"/>
              <a:gd name="connsiteY8" fmla="*/ 1196200 h 7919265"/>
              <a:gd name="connsiteX9" fmla="*/ 5812189 w 5861642"/>
              <a:gd name="connsiteY9" fmla="*/ 1197315 h 7919265"/>
              <a:gd name="connsiteX10" fmla="*/ 5817462 w 5861642"/>
              <a:gd name="connsiteY10" fmla="*/ 1242155 h 7919265"/>
              <a:gd name="connsiteX11" fmla="*/ 5811320 w 5861642"/>
              <a:gd name="connsiteY11" fmla="*/ 1364256 h 7919265"/>
              <a:gd name="connsiteX12" fmla="*/ 5811185 w 5861642"/>
              <a:gd name="connsiteY12" fmla="*/ 1436500 h 7919265"/>
              <a:gd name="connsiteX13" fmla="*/ 5816694 w 5861642"/>
              <a:gd name="connsiteY13" fmla="*/ 1462669 h 7919265"/>
              <a:gd name="connsiteX14" fmla="*/ 5818070 w 5861642"/>
              <a:gd name="connsiteY14" fmla="*/ 1637067 h 7919265"/>
              <a:gd name="connsiteX15" fmla="*/ 5811245 w 5861642"/>
              <a:gd name="connsiteY15" fmla="*/ 1696270 h 7919265"/>
              <a:gd name="connsiteX16" fmla="*/ 5795186 w 5861642"/>
              <a:gd name="connsiteY16" fmla="*/ 1818360 h 7919265"/>
              <a:gd name="connsiteX17" fmla="*/ 5796218 w 5861642"/>
              <a:gd name="connsiteY17" fmla="*/ 1911947 h 7919265"/>
              <a:gd name="connsiteX18" fmla="*/ 5789969 w 5861642"/>
              <a:gd name="connsiteY18" fmla="*/ 1925528 h 7919265"/>
              <a:gd name="connsiteX19" fmla="*/ 5771499 w 5861642"/>
              <a:gd name="connsiteY19" fmla="*/ 2014848 h 7919265"/>
              <a:gd name="connsiteX20" fmla="*/ 5767709 w 5861642"/>
              <a:gd name="connsiteY20" fmla="*/ 2045563 h 7919265"/>
              <a:gd name="connsiteX21" fmla="*/ 5767187 w 5861642"/>
              <a:gd name="connsiteY21" fmla="*/ 2054308 h 7919265"/>
              <a:gd name="connsiteX22" fmla="*/ 5769380 w 5861642"/>
              <a:gd name="connsiteY22" fmla="*/ 2060299 h 7919265"/>
              <a:gd name="connsiteX23" fmla="*/ 5756593 w 5861642"/>
              <a:gd name="connsiteY23" fmla="*/ 2237821 h 7919265"/>
              <a:gd name="connsiteX24" fmla="*/ 5759252 w 5861642"/>
              <a:gd name="connsiteY24" fmla="*/ 2238936 h 7919265"/>
              <a:gd name="connsiteX25" fmla="*/ 5764525 w 5861642"/>
              <a:gd name="connsiteY25" fmla="*/ 2283776 h 7919265"/>
              <a:gd name="connsiteX26" fmla="*/ 5758382 w 5861642"/>
              <a:gd name="connsiteY26" fmla="*/ 2405877 h 7919265"/>
              <a:gd name="connsiteX27" fmla="*/ 5758248 w 5861642"/>
              <a:gd name="connsiteY27" fmla="*/ 2478121 h 7919265"/>
              <a:gd name="connsiteX28" fmla="*/ 5763756 w 5861642"/>
              <a:gd name="connsiteY28" fmla="*/ 2504290 h 7919265"/>
              <a:gd name="connsiteX29" fmla="*/ 5765133 w 5861642"/>
              <a:gd name="connsiteY29" fmla="*/ 2678688 h 7919265"/>
              <a:gd name="connsiteX30" fmla="*/ 5758308 w 5861642"/>
              <a:gd name="connsiteY30" fmla="*/ 2737891 h 7919265"/>
              <a:gd name="connsiteX31" fmla="*/ 5499832 w 5861642"/>
              <a:gd name="connsiteY31" fmla="*/ 6770108 h 7919265"/>
              <a:gd name="connsiteX32" fmla="*/ 5498316 w 5861642"/>
              <a:gd name="connsiteY32" fmla="*/ 6781200 h 7919265"/>
              <a:gd name="connsiteX33" fmla="*/ 5497062 w 5861642"/>
              <a:gd name="connsiteY33" fmla="*/ 6802542 h 7919265"/>
              <a:gd name="connsiteX34" fmla="*/ 5499947 w 5861642"/>
              <a:gd name="connsiteY34" fmla="*/ 6820932 h 7919265"/>
              <a:gd name="connsiteX35" fmla="*/ 5494409 w 5861642"/>
              <a:gd name="connsiteY35" fmla="*/ 6847760 h 7919265"/>
              <a:gd name="connsiteX36" fmla="*/ 5486503 w 5861642"/>
              <a:gd name="connsiteY36" fmla="*/ 6982763 h 7919265"/>
              <a:gd name="connsiteX37" fmla="*/ 5452061 w 5861642"/>
              <a:gd name="connsiteY37" fmla="*/ 7583356 h 7919265"/>
              <a:gd name="connsiteX38" fmla="*/ 5458843 w 5861642"/>
              <a:gd name="connsiteY38" fmla="*/ 7628844 h 7919265"/>
              <a:gd name="connsiteX39" fmla="*/ 5457259 w 5861642"/>
              <a:gd name="connsiteY39" fmla="*/ 7712341 h 7919265"/>
              <a:gd name="connsiteX40" fmla="*/ 5443236 w 5861642"/>
              <a:gd name="connsiteY40" fmla="*/ 7838503 h 7919265"/>
              <a:gd name="connsiteX41" fmla="*/ 5447010 w 5861642"/>
              <a:gd name="connsiteY41" fmla="*/ 7862553 h 7919265"/>
              <a:gd name="connsiteX42" fmla="*/ 5432854 w 5861642"/>
              <a:gd name="connsiteY42" fmla="*/ 7919237 h 7919265"/>
              <a:gd name="connsiteX43" fmla="*/ 397307 w 5861642"/>
              <a:gd name="connsiteY43" fmla="*/ 7606085 h 7919265"/>
              <a:gd name="connsiteX44" fmla="*/ 0 w 5861642"/>
              <a:gd name="connsiteY44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09530 w 5861642"/>
              <a:gd name="connsiteY7" fmla="*/ 1196200 h 7919265"/>
              <a:gd name="connsiteX8" fmla="*/ 5812189 w 5861642"/>
              <a:gd name="connsiteY8" fmla="*/ 1197315 h 7919265"/>
              <a:gd name="connsiteX9" fmla="*/ 5817462 w 5861642"/>
              <a:gd name="connsiteY9" fmla="*/ 1242155 h 7919265"/>
              <a:gd name="connsiteX10" fmla="*/ 5811320 w 5861642"/>
              <a:gd name="connsiteY10" fmla="*/ 1364256 h 7919265"/>
              <a:gd name="connsiteX11" fmla="*/ 5811185 w 5861642"/>
              <a:gd name="connsiteY11" fmla="*/ 1436500 h 7919265"/>
              <a:gd name="connsiteX12" fmla="*/ 5816694 w 5861642"/>
              <a:gd name="connsiteY12" fmla="*/ 1462669 h 7919265"/>
              <a:gd name="connsiteX13" fmla="*/ 5818070 w 5861642"/>
              <a:gd name="connsiteY13" fmla="*/ 1637067 h 7919265"/>
              <a:gd name="connsiteX14" fmla="*/ 5811245 w 5861642"/>
              <a:gd name="connsiteY14" fmla="*/ 1696270 h 7919265"/>
              <a:gd name="connsiteX15" fmla="*/ 5795186 w 5861642"/>
              <a:gd name="connsiteY15" fmla="*/ 1818360 h 7919265"/>
              <a:gd name="connsiteX16" fmla="*/ 5796218 w 5861642"/>
              <a:gd name="connsiteY16" fmla="*/ 1911947 h 7919265"/>
              <a:gd name="connsiteX17" fmla="*/ 5789969 w 5861642"/>
              <a:gd name="connsiteY17" fmla="*/ 1925528 h 7919265"/>
              <a:gd name="connsiteX18" fmla="*/ 5771499 w 5861642"/>
              <a:gd name="connsiteY18" fmla="*/ 2014848 h 7919265"/>
              <a:gd name="connsiteX19" fmla="*/ 5767709 w 5861642"/>
              <a:gd name="connsiteY19" fmla="*/ 2045563 h 7919265"/>
              <a:gd name="connsiteX20" fmla="*/ 5767187 w 5861642"/>
              <a:gd name="connsiteY20" fmla="*/ 2054308 h 7919265"/>
              <a:gd name="connsiteX21" fmla="*/ 5769380 w 5861642"/>
              <a:gd name="connsiteY21" fmla="*/ 2060299 h 7919265"/>
              <a:gd name="connsiteX22" fmla="*/ 5756593 w 5861642"/>
              <a:gd name="connsiteY22" fmla="*/ 2237821 h 7919265"/>
              <a:gd name="connsiteX23" fmla="*/ 5759252 w 5861642"/>
              <a:gd name="connsiteY23" fmla="*/ 2238936 h 7919265"/>
              <a:gd name="connsiteX24" fmla="*/ 5764525 w 5861642"/>
              <a:gd name="connsiteY24" fmla="*/ 2283776 h 7919265"/>
              <a:gd name="connsiteX25" fmla="*/ 5758382 w 5861642"/>
              <a:gd name="connsiteY25" fmla="*/ 2405877 h 7919265"/>
              <a:gd name="connsiteX26" fmla="*/ 5758248 w 5861642"/>
              <a:gd name="connsiteY26" fmla="*/ 2478121 h 7919265"/>
              <a:gd name="connsiteX27" fmla="*/ 5763756 w 5861642"/>
              <a:gd name="connsiteY27" fmla="*/ 2504290 h 7919265"/>
              <a:gd name="connsiteX28" fmla="*/ 5765133 w 5861642"/>
              <a:gd name="connsiteY28" fmla="*/ 2678688 h 7919265"/>
              <a:gd name="connsiteX29" fmla="*/ 5758308 w 5861642"/>
              <a:gd name="connsiteY29" fmla="*/ 2737891 h 7919265"/>
              <a:gd name="connsiteX30" fmla="*/ 5499832 w 5861642"/>
              <a:gd name="connsiteY30" fmla="*/ 6770108 h 7919265"/>
              <a:gd name="connsiteX31" fmla="*/ 5498316 w 5861642"/>
              <a:gd name="connsiteY31" fmla="*/ 6781200 h 7919265"/>
              <a:gd name="connsiteX32" fmla="*/ 5497062 w 5861642"/>
              <a:gd name="connsiteY32" fmla="*/ 6802542 h 7919265"/>
              <a:gd name="connsiteX33" fmla="*/ 5499947 w 5861642"/>
              <a:gd name="connsiteY33" fmla="*/ 6820932 h 7919265"/>
              <a:gd name="connsiteX34" fmla="*/ 5494409 w 5861642"/>
              <a:gd name="connsiteY34" fmla="*/ 6847760 h 7919265"/>
              <a:gd name="connsiteX35" fmla="*/ 5486503 w 5861642"/>
              <a:gd name="connsiteY35" fmla="*/ 6982763 h 7919265"/>
              <a:gd name="connsiteX36" fmla="*/ 5452061 w 5861642"/>
              <a:gd name="connsiteY36" fmla="*/ 7583356 h 7919265"/>
              <a:gd name="connsiteX37" fmla="*/ 5458843 w 5861642"/>
              <a:gd name="connsiteY37" fmla="*/ 7628844 h 7919265"/>
              <a:gd name="connsiteX38" fmla="*/ 5457259 w 5861642"/>
              <a:gd name="connsiteY38" fmla="*/ 7712341 h 7919265"/>
              <a:gd name="connsiteX39" fmla="*/ 5443236 w 5861642"/>
              <a:gd name="connsiteY39" fmla="*/ 7838503 h 7919265"/>
              <a:gd name="connsiteX40" fmla="*/ 5447010 w 5861642"/>
              <a:gd name="connsiteY40" fmla="*/ 7862553 h 7919265"/>
              <a:gd name="connsiteX41" fmla="*/ 5432854 w 5861642"/>
              <a:gd name="connsiteY41" fmla="*/ 7919237 h 7919265"/>
              <a:gd name="connsiteX42" fmla="*/ 397307 w 5861642"/>
              <a:gd name="connsiteY42" fmla="*/ 7606085 h 7919265"/>
              <a:gd name="connsiteX43" fmla="*/ 0 w 5861642"/>
              <a:gd name="connsiteY43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63756 w 5861642"/>
              <a:gd name="connsiteY26" fmla="*/ 2504290 h 7919265"/>
              <a:gd name="connsiteX27" fmla="*/ 5765133 w 5861642"/>
              <a:gd name="connsiteY27" fmla="*/ 2678688 h 7919265"/>
              <a:gd name="connsiteX28" fmla="*/ 5758308 w 5861642"/>
              <a:gd name="connsiteY28" fmla="*/ 2737891 h 7919265"/>
              <a:gd name="connsiteX29" fmla="*/ 5499832 w 5861642"/>
              <a:gd name="connsiteY29" fmla="*/ 6770108 h 7919265"/>
              <a:gd name="connsiteX30" fmla="*/ 5498316 w 5861642"/>
              <a:gd name="connsiteY30" fmla="*/ 6781200 h 7919265"/>
              <a:gd name="connsiteX31" fmla="*/ 5497062 w 5861642"/>
              <a:gd name="connsiteY31" fmla="*/ 6802542 h 7919265"/>
              <a:gd name="connsiteX32" fmla="*/ 5499947 w 5861642"/>
              <a:gd name="connsiteY32" fmla="*/ 6820932 h 7919265"/>
              <a:gd name="connsiteX33" fmla="*/ 5494409 w 5861642"/>
              <a:gd name="connsiteY33" fmla="*/ 6847760 h 7919265"/>
              <a:gd name="connsiteX34" fmla="*/ 5486503 w 5861642"/>
              <a:gd name="connsiteY34" fmla="*/ 6982763 h 7919265"/>
              <a:gd name="connsiteX35" fmla="*/ 5452061 w 5861642"/>
              <a:gd name="connsiteY35" fmla="*/ 7583356 h 7919265"/>
              <a:gd name="connsiteX36" fmla="*/ 5458843 w 5861642"/>
              <a:gd name="connsiteY36" fmla="*/ 7628844 h 7919265"/>
              <a:gd name="connsiteX37" fmla="*/ 5457259 w 5861642"/>
              <a:gd name="connsiteY37" fmla="*/ 7712341 h 7919265"/>
              <a:gd name="connsiteX38" fmla="*/ 5443236 w 5861642"/>
              <a:gd name="connsiteY38" fmla="*/ 7838503 h 7919265"/>
              <a:gd name="connsiteX39" fmla="*/ 5447010 w 5861642"/>
              <a:gd name="connsiteY39" fmla="*/ 7862553 h 7919265"/>
              <a:gd name="connsiteX40" fmla="*/ 5432854 w 5861642"/>
              <a:gd name="connsiteY40" fmla="*/ 7919237 h 7919265"/>
              <a:gd name="connsiteX41" fmla="*/ 397307 w 5861642"/>
              <a:gd name="connsiteY41" fmla="*/ 7606085 h 7919265"/>
              <a:gd name="connsiteX42" fmla="*/ 0 w 5861642"/>
              <a:gd name="connsiteY42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63756 w 5861642"/>
              <a:gd name="connsiteY26" fmla="*/ 2504290 h 7919265"/>
              <a:gd name="connsiteX27" fmla="*/ 5765133 w 5861642"/>
              <a:gd name="connsiteY27" fmla="*/ 2678688 h 7919265"/>
              <a:gd name="connsiteX28" fmla="*/ 5499832 w 5861642"/>
              <a:gd name="connsiteY28" fmla="*/ 6770108 h 7919265"/>
              <a:gd name="connsiteX29" fmla="*/ 5498316 w 5861642"/>
              <a:gd name="connsiteY29" fmla="*/ 6781200 h 7919265"/>
              <a:gd name="connsiteX30" fmla="*/ 5497062 w 5861642"/>
              <a:gd name="connsiteY30" fmla="*/ 6802542 h 7919265"/>
              <a:gd name="connsiteX31" fmla="*/ 5499947 w 5861642"/>
              <a:gd name="connsiteY31" fmla="*/ 6820932 h 7919265"/>
              <a:gd name="connsiteX32" fmla="*/ 5494409 w 5861642"/>
              <a:gd name="connsiteY32" fmla="*/ 6847760 h 7919265"/>
              <a:gd name="connsiteX33" fmla="*/ 5486503 w 5861642"/>
              <a:gd name="connsiteY33" fmla="*/ 6982763 h 7919265"/>
              <a:gd name="connsiteX34" fmla="*/ 5452061 w 5861642"/>
              <a:gd name="connsiteY34" fmla="*/ 7583356 h 7919265"/>
              <a:gd name="connsiteX35" fmla="*/ 5458843 w 5861642"/>
              <a:gd name="connsiteY35" fmla="*/ 7628844 h 7919265"/>
              <a:gd name="connsiteX36" fmla="*/ 5457259 w 5861642"/>
              <a:gd name="connsiteY36" fmla="*/ 7712341 h 7919265"/>
              <a:gd name="connsiteX37" fmla="*/ 5443236 w 5861642"/>
              <a:gd name="connsiteY37" fmla="*/ 7838503 h 7919265"/>
              <a:gd name="connsiteX38" fmla="*/ 5447010 w 5861642"/>
              <a:gd name="connsiteY38" fmla="*/ 7862553 h 7919265"/>
              <a:gd name="connsiteX39" fmla="*/ 5432854 w 5861642"/>
              <a:gd name="connsiteY39" fmla="*/ 7919237 h 7919265"/>
              <a:gd name="connsiteX40" fmla="*/ 397307 w 5861642"/>
              <a:gd name="connsiteY40" fmla="*/ 7606085 h 7919265"/>
              <a:gd name="connsiteX41" fmla="*/ 0 w 5861642"/>
              <a:gd name="connsiteY41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63756 w 5861642"/>
              <a:gd name="connsiteY26" fmla="*/ 2504290 h 7919265"/>
              <a:gd name="connsiteX27" fmla="*/ 5499832 w 5861642"/>
              <a:gd name="connsiteY27" fmla="*/ 6770108 h 7919265"/>
              <a:gd name="connsiteX28" fmla="*/ 5498316 w 5861642"/>
              <a:gd name="connsiteY28" fmla="*/ 6781200 h 7919265"/>
              <a:gd name="connsiteX29" fmla="*/ 5497062 w 5861642"/>
              <a:gd name="connsiteY29" fmla="*/ 6802542 h 7919265"/>
              <a:gd name="connsiteX30" fmla="*/ 5499947 w 5861642"/>
              <a:gd name="connsiteY30" fmla="*/ 6820932 h 7919265"/>
              <a:gd name="connsiteX31" fmla="*/ 5494409 w 5861642"/>
              <a:gd name="connsiteY31" fmla="*/ 6847760 h 7919265"/>
              <a:gd name="connsiteX32" fmla="*/ 5486503 w 5861642"/>
              <a:gd name="connsiteY32" fmla="*/ 6982763 h 7919265"/>
              <a:gd name="connsiteX33" fmla="*/ 5452061 w 5861642"/>
              <a:gd name="connsiteY33" fmla="*/ 7583356 h 7919265"/>
              <a:gd name="connsiteX34" fmla="*/ 5458843 w 5861642"/>
              <a:gd name="connsiteY34" fmla="*/ 7628844 h 7919265"/>
              <a:gd name="connsiteX35" fmla="*/ 5457259 w 5861642"/>
              <a:gd name="connsiteY35" fmla="*/ 7712341 h 7919265"/>
              <a:gd name="connsiteX36" fmla="*/ 5443236 w 5861642"/>
              <a:gd name="connsiteY36" fmla="*/ 7838503 h 7919265"/>
              <a:gd name="connsiteX37" fmla="*/ 5447010 w 5861642"/>
              <a:gd name="connsiteY37" fmla="*/ 7862553 h 7919265"/>
              <a:gd name="connsiteX38" fmla="*/ 5432854 w 5861642"/>
              <a:gd name="connsiteY38" fmla="*/ 7919237 h 7919265"/>
              <a:gd name="connsiteX39" fmla="*/ 397307 w 5861642"/>
              <a:gd name="connsiteY39" fmla="*/ 7606085 h 7919265"/>
              <a:gd name="connsiteX40" fmla="*/ 0 w 5861642"/>
              <a:gd name="connsiteY40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99832 w 5861642"/>
              <a:gd name="connsiteY27" fmla="*/ 6770108 h 7919265"/>
              <a:gd name="connsiteX28" fmla="*/ 5498316 w 5861642"/>
              <a:gd name="connsiteY28" fmla="*/ 6781200 h 7919265"/>
              <a:gd name="connsiteX29" fmla="*/ 5497062 w 5861642"/>
              <a:gd name="connsiteY29" fmla="*/ 6802542 h 7919265"/>
              <a:gd name="connsiteX30" fmla="*/ 5499947 w 5861642"/>
              <a:gd name="connsiteY30" fmla="*/ 6820932 h 7919265"/>
              <a:gd name="connsiteX31" fmla="*/ 5494409 w 5861642"/>
              <a:gd name="connsiteY31" fmla="*/ 6847760 h 7919265"/>
              <a:gd name="connsiteX32" fmla="*/ 5486503 w 5861642"/>
              <a:gd name="connsiteY32" fmla="*/ 6982763 h 7919265"/>
              <a:gd name="connsiteX33" fmla="*/ 5452061 w 5861642"/>
              <a:gd name="connsiteY33" fmla="*/ 7583356 h 7919265"/>
              <a:gd name="connsiteX34" fmla="*/ 5458843 w 5861642"/>
              <a:gd name="connsiteY34" fmla="*/ 7628844 h 7919265"/>
              <a:gd name="connsiteX35" fmla="*/ 5457259 w 5861642"/>
              <a:gd name="connsiteY35" fmla="*/ 7712341 h 7919265"/>
              <a:gd name="connsiteX36" fmla="*/ 5443236 w 5861642"/>
              <a:gd name="connsiteY36" fmla="*/ 7838503 h 7919265"/>
              <a:gd name="connsiteX37" fmla="*/ 5447010 w 5861642"/>
              <a:gd name="connsiteY37" fmla="*/ 7862553 h 7919265"/>
              <a:gd name="connsiteX38" fmla="*/ 5432854 w 5861642"/>
              <a:gd name="connsiteY38" fmla="*/ 7919237 h 7919265"/>
              <a:gd name="connsiteX39" fmla="*/ 397307 w 5861642"/>
              <a:gd name="connsiteY39" fmla="*/ 7606085 h 7919265"/>
              <a:gd name="connsiteX40" fmla="*/ 0 w 5861642"/>
              <a:gd name="connsiteY40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99832 w 5861642"/>
              <a:gd name="connsiteY27" fmla="*/ 6770108 h 7919265"/>
              <a:gd name="connsiteX28" fmla="*/ 5497062 w 5861642"/>
              <a:gd name="connsiteY28" fmla="*/ 6802542 h 7919265"/>
              <a:gd name="connsiteX29" fmla="*/ 5499947 w 5861642"/>
              <a:gd name="connsiteY29" fmla="*/ 6820932 h 7919265"/>
              <a:gd name="connsiteX30" fmla="*/ 5494409 w 5861642"/>
              <a:gd name="connsiteY30" fmla="*/ 6847760 h 7919265"/>
              <a:gd name="connsiteX31" fmla="*/ 5486503 w 5861642"/>
              <a:gd name="connsiteY31" fmla="*/ 6982763 h 7919265"/>
              <a:gd name="connsiteX32" fmla="*/ 5452061 w 5861642"/>
              <a:gd name="connsiteY32" fmla="*/ 7583356 h 7919265"/>
              <a:gd name="connsiteX33" fmla="*/ 5458843 w 5861642"/>
              <a:gd name="connsiteY33" fmla="*/ 7628844 h 7919265"/>
              <a:gd name="connsiteX34" fmla="*/ 5457259 w 5861642"/>
              <a:gd name="connsiteY34" fmla="*/ 7712341 h 7919265"/>
              <a:gd name="connsiteX35" fmla="*/ 5443236 w 5861642"/>
              <a:gd name="connsiteY35" fmla="*/ 7838503 h 7919265"/>
              <a:gd name="connsiteX36" fmla="*/ 5447010 w 5861642"/>
              <a:gd name="connsiteY36" fmla="*/ 7862553 h 7919265"/>
              <a:gd name="connsiteX37" fmla="*/ 5432854 w 5861642"/>
              <a:gd name="connsiteY37" fmla="*/ 7919237 h 7919265"/>
              <a:gd name="connsiteX38" fmla="*/ 397307 w 5861642"/>
              <a:gd name="connsiteY38" fmla="*/ 7606085 h 7919265"/>
              <a:gd name="connsiteX39" fmla="*/ 0 w 5861642"/>
              <a:gd name="connsiteY39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99832 w 5861642"/>
              <a:gd name="connsiteY27" fmla="*/ 6770108 h 7919265"/>
              <a:gd name="connsiteX28" fmla="*/ 5497062 w 5861642"/>
              <a:gd name="connsiteY28" fmla="*/ 6802542 h 7919265"/>
              <a:gd name="connsiteX29" fmla="*/ 5499947 w 5861642"/>
              <a:gd name="connsiteY29" fmla="*/ 6820932 h 7919265"/>
              <a:gd name="connsiteX30" fmla="*/ 5486503 w 5861642"/>
              <a:gd name="connsiteY30" fmla="*/ 6982763 h 7919265"/>
              <a:gd name="connsiteX31" fmla="*/ 5452061 w 5861642"/>
              <a:gd name="connsiteY31" fmla="*/ 7583356 h 7919265"/>
              <a:gd name="connsiteX32" fmla="*/ 5458843 w 5861642"/>
              <a:gd name="connsiteY32" fmla="*/ 7628844 h 7919265"/>
              <a:gd name="connsiteX33" fmla="*/ 5457259 w 5861642"/>
              <a:gd name="connsiteY33" fmla="*/ 7712341 h 7919265"/>
              <a:gd name="connsiteX34" fmla="*/ 5443236 w 5861642"/>
              <a:gd name="connsiteY34" fmla="*/ 7838503 h 7919265"/>
              <a:gd name="connsiteX35" fmla="*/ 5447010 w 5861642"/>
              <a:gd name="connsiteY35" fmla="*/ 7862553 h 7919265"/>
              <a:gd name="connsiteX36" fmla="*/ 5432854 w 5861642"/>
              <a:gd name="connsiteY36" fmla="*/ 7919237 h 7919265"/>
              <a:gd name="connsiteX37" fmla="*/ 397307 w 5861642"/>
              <a:gd name="connsiteY37" fmla="*/ 7606085 h 7919265"/>
              <a:gd name="connsiteX38" fmla="*/ 0 w 5861642"/>
              <a:gd name="connsiteY38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99832 w 5861642"/>
              <a:gd name="connsiteY27" fmla="*/ 6770108 h 7919265"/>
              <a:gd name="connsiteX28" fmla="*/ 5497062 w 5861642"/>
              <a:gd name="connsiteY28" fmla="*/ 6802542 h 7919265"/>
              <a:gd name="connsiteX29" fmla="*/ 5486503 w 5861642"/>
              <a:gd name="connsiteY29" fmla="*/ 6982763 h 7919265"/>
              <a:gd name="connsiteX30" fmla="*/ 5452061 w 5861642"/>
              <a:gd name="connsiteY30" fmla="*/ 7583356 h 7919265"/>
              <a:gd name="connsiteX31" fmla="*/ 5458843 w 5861642"/>
              <a:gd name="connsiteY31" fmla="*/ 7628844 h 7919265"/>
              <a:gd name="connsiteX32" fmla="*/ 5457259 w 5861642"/>
              <a:gd name="connsiteY32" fmla="*/ 7712341 h 7919265"/>
              <a:gd name="connsiteX33" fmla="*/ 5443236 w 5861642"/>
              <a:gd name="connsiteY33" fmla="*/ 7838503 h 7919265"/>
              <a:gd name="connsiteX34" fmla="*/ 5447010 w 5861642"/>
              <a:gd name="connsiteY34" fmla="*/ 7862553 h 7919265"/>
              <a:gd name="connsiteX35" fmla="*/ 5432854 w 5861642"/>
              <a:gd name="connsiteY35" fmla="*/ 7919237 h 7919265"/>
              <a:gd name="connsiteX36" fmla="*/ 397307 w 5861642"/>
              <a:gd name="connsiteY36" fmla="*/ 7606085 h 7919265"/>
              <a:gd name="connsiteX37" fmla="*/ 0 w 5861642"/>
              <a:gd name="connsiteY37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99832 w 5861642"/>
              <a:gd name="connsiteY27" fmla="*/ 6770108 h 7919265"/>
              <a:gd name="connsiteX28" fmla="*/ 5486503 w 5861642"/>
              <a:gd name="connsiteY28" fmla="*/ 6982763 h 7919265"/>
              <a:gd name="connsiteX29" fmla="*/ 5452061 w 5861642"/>
              <a:gd name="connsiteY29" fmla="*/ 7583356 h 7919265"/>
              <a:gd name="connsiteX30" fmla="*/ 5458843 w 5861642"/>
              <a:gd name="connsiteY30" fmla="*/ 7628844 h 7919265"/>
              <a:gd name="connsiteX31" fmla="*/ 5457259 w 5861642"/>
              <a:gd name="connsiteY31" fmla="*/ 7712341 h 7919265"/>
              <a:gd name="connsiteX32" fmla="*/ 5443236 w 5861642"/>
              <a:gd name="connsiteY32" fmla="*/ 7838503 h 7919265"/>
              <a:gd name="connsiteX33" fmla="*/ 5447010 w 5861642"/>
              <a:gd name="connsiteY33" fmla="*/ 7862553 h 7919265"/>
              <a:gd name="connsiteX34" fmla="*/ 5432854 w 5861642"/>
              <a:gd name="connsiteY34" fmla="*/ 7919237 h 7919265"/>
              <a:gd name="connsiteX35" fmla="*/ 397307 w 5861642"/>
              <a:gd name="connsiteY35" fmla="*/ 7606085 h 7919265"/>
              <a:gd name="connsiteX36" fmla="*/ 0 w 5861642"/>
              <a:gd name="connsiteY36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86503 w 5861642"/>
              <a:gd name="connsiteY27" fmla="*/ 6982763 h 7919265"/>
              <a:gd name="connsiteX28" fmla="*/ 5452061 w 5861642"/>
              <a:gd name="connsiteY28" fmla="*/ 7583356 h 7919265"/>
              <a:gd name="connsiteX29" fmla="*/ 5458843 w 5861642"/>
              <a:gd name="connsiteY29" fmla="*/ 7628844 h 7919265"/>
              <a:gd name="connsiteX30" fmla="*/ 5457259 w 5861642"/>
              <a:gd name="connsiteY30" fmla="*/ 7712341 h 7919265"/>
              <a:gd name="connsiteX31" fmla="*/ 5443236 w 5861642"/>
              <a:gd name="connsiteY31" fmla="*/ 7838503 h 7919265"/>
              <a:gd name="connsiteX32" fmla="*/ 5447010 w 5861642"/>
              <a:gd name="connsiteY32" fmla="*/ 7862553 h 7919265"/>
              <a:gd name="connsiteX33" fmla="*/ 5432854 w 5861642"/>
              <a:gd name="connsiteY33" fmla="*/ 7919237 h 7919265"/>
              <a:gd name="connsiteX34" fmla="*/ 397307 w 5861642"/>
              <a:gd name="connsiteY34" fmla="*/ 7606085 h 7919265"/>
              <a:gd name="connsiteX35" fmla="*/ 0 w 5861642"/>
              <a:gd name="connsiteY35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52061 w 5861642"/>
              <a:gd name="connsiteY27" fmla="*/ 7583356 h 7919265"/>
              <a:gd name="connsiteX28" fmla="*/ 5458843 w 5861642"/>
              <a:gd name="connsiteY28" fmla="*/ 7628844 h 7919265"/>
              <a:gd name="connsiteX29" fmla="*/ 5457259 w 5861642"/>
              <a:gd name="connsiteY29" fmla="*/ 7712341 h 7919265"/>
              <a:gd name="connsiteX30" fmla="*/ 5443236 w 5861642"/>
              <a:gd name="connsiteY30" fmla="*/ 7838503 h 7919265"/>
              <a:gd name="connsiteX31" fmla="*/ 5447010 w 5861642"/>
              <a:gd name="connsiteY31" fmla="*/ 7862553 h 7919265"/>
              <a:gd name="connsiteX32" fmla="*/ 5432854 w 5861642"/>
              <a:gd name="connsiteY32" fmla="*/ 7919237 h 7919265"/>
              <a:gd name="connsiteX33" fmla="*/ 397307 w 5861642"/>
              <a:gd name="connsiteY33" fmla="*/ 7606085 h 7919265"/>
              <a:gd name="connsiteX34" fmla="*/ 0 w 5861642"/>
              <a:gd name="connsiteY34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69713 w 5861642"/>
              <a:gd name="connsiteY26" fmla="*/ 2504276 h 7919265"/>
              <a:gd name="connsiteX27" fmla="*/ 5452061 w 5861642"/>
              <a:gd name="connsiteY27" fmla="*/ 7583356 h 7919265"/>
              <a:gd name="connsiteX28" fmla="*/ 5458843 w 5861642"/>
              <a:gd name="connsiteY28" fmla="*/ 7628844 h 7919265"/>
              <a:gd name="connsiteX29" fmla="*/ 5457259 w 5861642"/>
              <a:gd name="connsiteY29" fmla="*/ 7712341 h 7919265"/>
              <a:gd name="connsiteX30" fmla="*/ 5443236 w 5861642"/>
              <a:gd name="connsiteY30" fmla="*/ 7838503 h 7919265"/>
              <a:gd name="connsiteX31" fmla="*/ 5447010 w 5861642"/>
              <a:gd name="connsiteY31" fmla="*/ 7862553 h 7919265"/>
              <a:gd name="connsiteX32" fmla="*/ 5432854 w 5861642"/>
              <a:gd name="connsiteY32" fmla="*/ 7919237 h 7919265"/>
              <a:gd name="connsiteX33" fmla="*/ 397307 w 5861642"/>
              <a:gd name="connsiteY33" fmla="*/ 7606085 h 7919265"/>
              <a:gd name="connsiteX34" fmla="*/ 0 w 5861642"/>
              <a:gd name="connsiteY34" fmla="*/ 7584901 h 7919265"/>
              <a:gd name="connsiteX0" fmla="*/ 0 w 5861705"/>
              <a:gd name="connsiteY0" fmla="*/ 7558086 h 7919265"/>
              <a:gd name="connsiteX1" fmla="*/ 422635 w 5861705"/>
              <a:gd name="connsiteY1" fmla="*/ 0 h 7919265"/>
              <a:gd name="connsiteX2" fmla="*/ 4284892 w 5861705"/>
              <a:gd name="connsiteY2" fmla="*/ 212657 h 7919265"/>
              <a:gd name="connsiteX3" fmla="*/ 5823717 w 5861705"/>
              <a:gd name="connsiteY3" fmla="*/ 306262 h 7919265"/>
              <a:gd name="connsiteX4" fmla="*/ 5861705 w 5861705"/>
              <a:gd name="connsiteY4" fmla="*/ 317988 h 7919265"/>
              <a:gd name="connsiteX5" fmla="*/ 5856220 w 5861705"/>
              <a:gd name="connsiteY5" fmla="*/ 378751 h 7919265"/>
              <a:gd name="connsiteX6" fmla="*/ 5809593 w 5861705"/>
              <a:gd name="connsiteY6" fmla="*/ 1196200 h 7919265"/>
              <a:gd name="connsiteX7" fmla="*/ 5812252 w 5861705"/>
              <a:gd name="connsiteY7" fmla="*/ 1197315 h 7919265"/>
              <a:gd name="connsiteX8" fmla="*/ 5817525 w 5861705"/>
              <a:gd name="connsiteY8" fmla="*/ 1242155 h 7919265"/>
              <a:gd name="connsiteX9" fmla="*/ 5811383 w 5861705"/>
              <a:gd name="connsiteY9" fmla="*/ 1364256 h 7919265"/>
              <a:gd name="connsiteX10" fmla="*/ 5811248 w 5861705"/>
              <a:gd name="connsiteY10" fmla="*/ 1436500 h 7919265"/>
              <a:gd name="connsiteX11" fmla="*/ 5816757 w 5861705"/>
              <a:gd name="connsiteY11" fmla="*/ 1462669 h 7919265"/>
              <a:gd name="connsiteX12" fmla="*/ 5818133 w 5861705"/>
              <a:gd name="connsiteY12" fmla="*/ 1637067 h 7919265"/>
              <a:gd name="connsiteX13" fmla="*/ 5811308 w 5861705"/>
              <a:gd name="connsiteY13" fmla="*/ 1696270 h 7919265"/>
              <a:gd name="connsiteX14" fmla="*/ 5795249 w 5861705"/>
              <a:gd name="connsiteY14" fmla="*/ 1818360 h 7919265"/>
              <a:gd name="connsiteX15" fmla="*/ 5796281 w 5861705"/>
              <a:gd name="connsiteY15" fmla="*/ 1911947 h 7919265"/>
              <a:gd name="connsiteX16" fmla="*/ 5790032 w 5861705"/>
              <a:gd name="connsiteY16" fmla="*/ 1925528 h 7919265"/>
              <a:gd name="connsiteX17" fmla="*/ 5771562 w 5861705"/>
              <a:gd name="connsiteY17" fmla="*/ 2014848 h 7919265"/>
              <a:gd name="connsiteX18" fmla="*/ 5767772 w 5861705"/>
              <a:gd name="connsiteY18" fmla="*/ 2045563 h 7919265"/>
              <a:gd name="connsiteX19" fmla="*/ 5767250 w 5861705"/>
              <a:gd name="connsiteY19" fmla="*/ 2054308 h 7919265"/>
              <a:gd name="connsiteX20" fmla="*/ 5769443 w 5861705"/>
              <a:gd name="connsiteY20" fmla="*/ 2060299 h 7919265"/>
              <a:gd name="connsiteX21" fmla="*/ 5756656 w 5861705"/>
              <a:gd name="connsiteY21" fmla="*/ 2237821 h 7919265"/>
              <a:gd name="connsiteX22" fmla="*/ 5759315 w 5861705"/>
              <a:gd name="connsiteY22" fmla="*/ 2238936 h 7919265"/>
              <a:gd name="connsiteX23" fmla="*/ 5764588 w 5861705"/>
              <a:gd name="connsiteY23" fmla="*/ 2283776 h 7919265"/>
              <a:gd name="connsiteX24" fmla="*/ 5758445 w 5861705"/>
              <a:gd name="connsiteY24" fmla="*/ 2405877 h 7919265"/>
              <a:gd name="connsiteX25" fmla="*/ 5758311 w 5861705"/>
              <a:gd name="connsiteY25" fmla="*/ 2478121 h 7919265"/>
              <a:gd name="connsiteX26" fmla="*/ 5769776 w 5861705"/>
              <a:gd name="connsiteY26" fmla="*/ 2504276 h 7919265"/>
              <a:gd name="connsiteX27" fmla="*/ 5452124 w 5861705"/>
              <a:gd name="connsiteY27" fmla="*/ 7583356 h 7919265"/>
              <a:gd name="connsiteX28" fmla="*/ 5458906 w 5861705"/>
              <a:gd name="connsiteY28" fmla="*/ 7628844 h 7919265"/>
              <a:gd name="connsiteX29" fmla="*/ 5457322 w 5861705"/>
              <a:gd name="connsiteY29" fmla="*/ 7712341 h 7919265"/>
              <a:gd name="connsiteX30" fmla="*/ 5443299 w 5861705"/>
              <a:gd name="connsiteY30" fmla="*/ 7838503 h 7919265"/>
              <a:gd name="connsiteX31" fmla="*/ 5447073 w 5861705"/>
              <a:gd name="connsiteY31" fmla="*/ 7862553 h 7919265"/>
              <a:gd name="connsiteX32" fmla="*/ 5432917 w 5861705"/>
              <a:gd name="connsiteY32" fmla="*/ 7919237 h 7919265"/>
              <a:gd name="connsiteX33" fmla="*/ 397370 w 5861705"/>
              <a:gd name="connsiteY33" fmla="*/ 7606085 h 7919265"/>
              <a:gd name="connsiteX34" fmla="*/ 0 w 5861705"/>
              <a:gd name="connsiteY34" fmla="*/ 7558086 h 7919265"/>
              <a:gd name="connsiteX0" fmla="*/ 0 w 5861705"/>
              <a:gd name="connsiteY0" fmla="*/ 7558086 h 8240783"/>
              <a:gd name="connsiteX1" fmla="*/ 422635 w 5861705"/>
              <a:gd name="connsiteY1" fmla="*/ 0 h 8240783"/>
              <a:gd name="connsiteX2" fmla="*/ 4284892 w 5861705"/>
              <a:gd name="connsiteY2" fmla="*/ 212657 h 8240783"/>
              <a:gd name="connsiteX3" fmla="*/ 5823717 w 5861705"/>
              <a:gd name="connsiteY3" fmla="*/ 306262 h 8240783"/>
              <a:gd name="connsiteX4" fmla="*/ 5861705 w 5861705"/>
              <a:gd name="connsiteY4" fmla="*/ 317988 h 8240783"/>
              <a:gd name="connsiteX5" fmla="*/ 5856220 w 5861705"/>
              <a:gd name="connsiteY5" fmla="*/ 378751 h 8240783"/>
              <a:gd name="connsiteX6" fmla="*/ 5809593 w 5861705"/>
              <a:gd name="connsiteY6" fmla="*/ 1196200 h 8240783"/>
              <a:gd name="connsiteX7" fmla="*/ 5812252 w 5861705"/>
              <a:gd name="connsiteY7" fmla="*/ 1197315 h 8240783"/>
              <a:gd name="connsiteX8" fmla="*/ 5817525 w 5861705"/>
              <a:gd name="connsiteY8" fmla="*/ 1242155 h 8240783"/>
              <a:gd name="connsiteX9" fmla="*/ 5811383 w 5861705"/>
              <a:gd name="connsiteY9" fmla="*/ 1364256 h 8240783"/>
              <a:gd name="connsiteX10" fmla="*/ 5811248 w 5861705"/>
              <a:gd name="connsiteY10" fmla="*/ 1436500 h 8240783"/>
              <a:gd name="connsiteX11" fmla="*/ 5816757 w 5861705"/>
              <a:gd name="connsiteY11" fmla="*/ 1462669 h 8240783"/>
              <a:gd name="connsiteX12" fmla="*/ 5818133 w 5861705"/>
              <a:gd name="connsiteY12" fmla="*/ 1637067 h 8240783"/>
              <a:gd name="connsiteX13" fmla="*/ 5811308 w 5861705"/>
              <a:gd name="connsiteY13" fmla="*/ 1696270 h 8240783"/>
              <a:gd name="connsiteX14" fmla="*/ 5795249 w 5861705"/>
              <a:gd name="connsiteY14" fmla="*/ 1818360 h 8240783"/>
              <a:gd name="connsiteX15" fmla="*/ 5796281 w 5861705"/>
              <a:gd name="connsiteY15" fmla="*/ 1911947 h 8240783"/>
              <a:gd name="connsiteX16" fmla="*/ 5790032 w 5861705"/>
              <a:gd name="connsiteY16" fmla="*/ 1925528 h 8240783"/>
              <a:gd name="connsiteX17" fmla="*/ 5771562 w 5861705"/>
              <a:gd name="connsiteY17" fmla="*/ 2014848 h 8240783"/>
              <a:gd name="connsiteX18" fmla="*/ 5767772 w 5861705"/>
              <a:gd name="connsiteY18" fmla="*/ 2045563 h 8240783"/>
              <a:gd name="connsiteX19" fmla="*/ 5767250 w 5861705"/>
              <a:gd name="connsiteY19" fmla="*/ 2054308 h 8240783"/>
              <a:gd name="connsiteX20" fmla="*/ 5769443 w 5861705"/>
              <a:gd name="connsiteY20" fmla="*/ 2060299 h 8240783"/>
              <a:gd name="connsiteX21" fmla="*/ 5756656 w 5861705"/>
              <a:gd name="connsiteY21" fmla="*/ 2237821 h 8240783"/>
              <a:gd name="connsiteX22" fmla="*/ 5759315 w 5861705"/>
              <a:gd name="connsiteY22" fmla="*/ 2238936 h 8240783"/>
              <a:gd name="connsiteX23" fmla="*/ 5764588 w 5861705"/>
              <a:gd name="connsiteY23" fmla="*/ 2283776 h 8240783"/>
              <a:gd name="connsiteX24" fmla="*/ 5758445 w 5861705"/>
              <a:gd name="connsiteY24" fmla="*/ 2405877 h 8240783"/>
              <a:gd name="connsiteX25" fmla="*/ 5758311 w 5861705"/>
              <a:gd name="connsiteY25" fmla="*/ 2478121 h 8240783"/>
              <a:gd name="connsiteX26" fmla="*/ 5769776 w 5861705"/>
              <a:gd name="connsiteY26" fmla="*/ 2504276 h 8240783"/>
              <a:gd name="connsiteX27" fmla="*/ 5452124 w 5861705"/>
              <a:gd name="connsiteY27" fmla="*/ 7583356 h 8240783"/>
              <a:gd name="connsiteX28" fmla="*/ 5458906 w 5861705"/>
              <a:gd name="connsiteY28" fmla="*/ 7628844 h 8240783"/>
              <a:gd name="connsiteX29" fmla="*/ 5457322 w 5861705"/>
              <a:gd name="connsiteY29" fmla="*/ 7712341 h 8240783"/>
              <a:gd name="connsiteX30" fmla="*/ 5443299 w 5861705"/>
              <a:gd name="connsiteY30" fmla="*/ 7838503 h 8240783"/>
              <a:gd name="connsiteX31" fmla="*/ 5447073 w 5861705"/>
              <a:gd name="connsiteY31" fmla="*/ 7862553 h 8240783"/>
              <a:gd name="connsiteX32" fmla="*/ 5432917 w 5861705"/>
              <a:gd name="connsiteY32" fmla="*/ 7919237 h 8240783"/>
              <a:gd name="connsiteX33" fmla="*/ 0 w 5861705"/>
              <a:gd name="connsiteY33" fmla="*/ 7558086 h 8240783"/>
              <a:gd name="connsiteX0" fmla="*/ 0 w 5861705"/>
              <a:gd name="connsiteY0" fmla="*/ 7558086 h 7919237"/>
              <a:gd name="connsiteX1" fmla="*/ 422635 w 5861705"/>
              <a:gd name="connsiteY1" fmla="*/ 0 h 7919237"/>
              <a:gd name="connsiteX2" fmla="*/ 4284892 w 5861705"/>
              <a:gd name="connsiteY2" fmla="*/ 212657 h 7919237"/>
              <a:gd name="connsiteX3" fmla="*/ 5823717 w 5861705"/>
              <a:gd name="connsiteY3" fmla="*/ 306262 h 7919237"/>
              <a:gd name="connsiteX4" fmla="*/ 5861705 w 5861705"/>
              <a:gd name="connsiteY4" fmla="*/ 317988 h 7919237"/>
              <a:gd name="connsiteX5" fmla="*/ 5856220 w 5861705"/>
              <a:gd name="connsiteY5" fmla="*/ 378751 h 7919237"/>
              <a:gd name="connsiteX6" fmla="*/ 5809593 w 5861705"/>
              <a:gd name="connsiteY6" fmla="*/ 1196200 h 7919237"/>
              <a:gd name="connsiteX7" fmla="*/ 5812252 w 5861705"/>
              <a:gd name="connsiteY7" fmla="*/ 1197315 h 7919237"/>
              <a:gd name="connsiteX8" fmla="*/ 5817525 w 5861705"/>
              <a:gd name="connsiteY8" fmla="*/ 1242155 h 7919237"/>
              <a:gd name="connsiteX9" fmla="*/ 5811383 w 5861705"/>
              <a:gd name="connsiteY9" fmla="*/ 1364256 h 7919237"/>
              <a:gd name="connsiteX10" fmla="*/ 5811248 w 5861705"/>
              <a:gd name="connsiteY10" fmla="*/ 1436500 h 7919237"/>
              <a:gd name="connsiteX11" fmla="*/ 5816757 w 5861705"/>
              <a:gd name="connsiteY11" fmla="*/ 1462669 h 7919237"/>
              <a:gd name="connsiteX12" fmla="*/ 5818133 w 5861705"/>
              <a:gd name="connsiteY12" fmla="*/ 1637067 h 7919237"/>
              <a:gd name="connsiteX13" fmla="*/ 5811308 w 5861705"/>
              <a:gd name="connsiteY13" fmla="*/ 1696270 h 7919237"/>
              <a:gd name="connsiteX14" fmla="*/ 5795249 w 5861705"/>
              <a:gd name="connsiteY14" fmla="*/ 1818360 h 7919237"/>
              <a:gd name="connsiteX15" fmla="*/ 5796281 w 5861705"/>
              <a:gd name="connsiteY15" fmla="*/ 1911947 h 7919237"/>
              <a:gd name="connsiteX16" fmla="*/ 5790032 w 5861705"/>
              <a:gd name="connsiteY16" fmla="*/ 1925528 h 7919237"/>
              <a:gd name="connsiteX17" fmla="*/ 5771562 w 5861705"/>
              <a:gd name="connsiteY17" fmla="*/ 2014848 h 7919237"/>
              <a:gd name="connsiteX18" fmla="*/ 5767772 w 5861705"/>
              <a:gd name="connsiteY18" fmla="*/ 2045563 h 7919237"/>
              <a:gd name="connsiteX19" fmla="*/ 5767250 w 5861705"/>
              <a:gd name="connsiteY19" fmla="*/ 2054308 h 7919237"/>
              <a:gd name="connsiteX20" fmla="*/ 5769443 w 5861705"/>
              <a:gd name="connsiteY20" fmla="*/ 2060299 h 7919237"/>
              <a:gd name="connsiteX21" fmla="*/ 5756656 w 5861705"/>
              <a:gd name="connsiteY21" fmla="*/ 2237821 h 7919237"/>
              <a:gd name="connsiteX22" fmla="*/ 5759315 w 5861705"/>
              <a:gd name="connsiteY22" fmla="*/ 2238936 h 7919237"/>
              <a:gd name="connsiteX23" fmla="*/ 5764588 w 5861705"/>
              <a:gd name="connsiteY23" fmla="*/ 2283776 h 7919237"/>
              <a:gd name="connsiteX24" fmla="*/ 5758445 w 5861705"/>
              <a:gd name="connsiteY24" fmla="*/ 2405877 h 7919237"/>
              <a:gd name="connsiteX25" fmla="*/ 5758311 w 5861705"/>
              <a:gd name="connsiteY25" fmla="*/ 2478121 h 7919237"/>
              <a:gd name="connsiteX26" fmla="*/ 5769776 w 5861705"/>
              <a:gd name="connsiteY26" fmla="*/ 2504276 h 7919237"/>
              <a:gd name="connsiteX27" fmla="*/ 5452124 w 5861705"/>
              <a:gd name="connsiteY27" fmla="*/ 7583356 h 7919237"/>
              <a:gd name="connsiteX28" fmla="*/ 5458906 w 5861705"/>
              <a:gd name="connsiteY28" fmla="*/ 7628844 h 7919237"/>
              <a:gd name="connsiteX29" fmla="*/ 5457322 w 5861705"/>
              <a:gd name="connsiteY29" fmla="*/ 7712341 h 7919237"/>
              <a:gd name="connsiteX30" fmla="*/ 5443299 w 5861705"/>
              <a:gd name="connsiteY30" fmla="*/ 7838503 h 7919237"/>
              <a:gd name="connsiteX31" fmla="*/ 5447073 w 5861705"/>
              <a:gd name="connsiteY31" fmla="*/ 7862553 h 7919237"/>
              <a:gd name="connsiteX32" fmla="*/ 5432917 w 5861705"/>
              <a:gd name="connsiteY32" fmla="*/ 7919237 h 7919237"/>
              <a:gd name="connsiteX33" fmla="*/ 0 w 5861705"/>
              <a:gd name="connsiteY33" fmla="*/ 7558086 h 7919237"/>
              <a:gd name="connsiteX0" fmla="*/ 0 w 5861705"/>
              <a:gd name="connsiteY0" fmla="*/ 7558086 h 7919237"/>
              <a:gd name="connsiteX1" fmla="*/ 422635 w 5861705"/>
              <a:gd name="connsiteY1" fmla="*/ 0 h 7919237"/>
              <a:gd name="connsiteX2" fmla="*/ 4284892 w 5861705"/>
              <a:gd name="connsiteY2" fmla="*/ 212657 h 7919237"/>
              <a:gd name="connsiteX3" fmla="*/ 5823717 w 5861705"/>
              <a:gd name="connsiteY3" fmla="*/ 306262 h 7919237"/>
              <a:gd name="connsiteX4" fmla="*/ 5861705 w 5861705"/>
              <a:gd name="connsiteY4" fmla="*/ 317988 h 7919237"/>
              <a:gd name="connsiteX5" fmla="*/ 5856220 w 5861705"/>
              <a:gd name="connsiteY5" fmla="*/ 378751 h 7919237"/>
              <a:gd name="connsiteX6" fmla="*/ 5809593 w 5861705"/>
              <a:gd name="connsiteY6" fmla="*/ 1196200 h 7919237"/>
              <a:gd name="connsiteX7" fmla="*/ 5812252 w 5861705"/>
              <a:gd name="connsiteY7" fmla="*/ 1197315 h 7919237"/>
              <a:gd name="connsiteX8" fmla="*/ 5817525 w 5861705"/>
              <a:gd name="connsiteY8" fmla="*/ 1242155 h 7919237"/>
              <a:gd name="connsiteX9" fmla="*/ 5811383 w 5861705"/>
              <a:gd name="connsiteY9" fmla="*/ 1364256 h 7919237"/>
              <a:gd name="connsiteX10" fmla="*/ 5811248 w 5861705"/>
              <a:gd name="connsiteY10" fmla="*/ 1436500 h 7919237"/>
              <a:gd name="connsiteX11" fmla="*/ 5816757 w 5861705"/>
              <a:gd name="connsiteY11" fmla="*/ 1462669 h 7919237"/>
              <a:gd name="connsiteX12" fmla="*/ 5818133 w 5861705"/>
              <a:gd name="connsiteY12" fmla="*/ 1637067 h 7919237"/>
              <a:gd name="connsiteX13" fmla="*/ 5811308 w 5861705"/>
              <a:gd name="connsiteY13" fmla="*/ 1696270 h 7919237"/>
              <a:gd name="connsiteX14" fmla="*/ 5795249 w 5861705"/>
              <a:gd name="connsiteY14" fmla="*/ 1818360 h 7919237"/>
              <a:gd name="connsiteX15" fmla="*/ 5796281 w 5861705"/>
              <a:gd name="connsiteY15" fmla="*/ 1911947 h 7919237"/>
              <a:gd name="connsiteX16" fmla="*/ 5790032 w 5861705"/>
              <a:gd name="connsiteY16" fmla="*/ 1925528 h 7919237"/>
              <a:gd name="connsiteX17" fmla="*/ 5771562 w 5861705"/>
              <a:gd name="connsiteY17" fmla="*/ 2014848 h 7919237"/>
              <a:gd name="connsiteX18" fmla="*/ 5767772 w 5861705"/>
              <a:gd name="connsiteY18" fmla="*/ 2045563 h 7919237"/>
              <a:gd name="connsiteX19" fmla="*/ 5767250 w 5861705"/>
              <a:gd name="connsiteY19" fmla="*/ 2054308 h 7919237"/>
              <a:gd name="connsiteX20" fmla="*/ 5769443 w 5861705"/>
              <a:gd name="connsiteY20" fmla="*/ 2060299 h 7919237"/>
              <a:gd name="connsiteX21" fmla="*/ 5756656 w 5861705"/>
              <a:gd name="connsiteY21" fmla="*/ 2237821 h 7919237"/>
              <a:gd name="connsiteX22" fmla="*/ 5759315 w 5861705"/>
              <a:gd name="connsiteY22" fmla="*/ 2238936 h 7919237"/>
              <a:gd name="connsiteX23" fmla="*/ 5764588 w 5861705"/>
              <a:gd name="connsiteY23" fmla="*/ 2283776 h 7919237"/>
              <a:gd name="connsiteX24" fmla="*/ 5758445 w 5861705"/>
              <a:gd name="connsiteY24" fmla="*/ 2405877 h 7919237"/>
              <a:gd name="connsiteX25" fmla="*/ 5758311 w 5861705"/>
              <a:gd name="connsiteY25" fmla="*/ 2478121 h 7919237"/>
              <a:gd name="connsiteX26" fmla="*/ 5769776 w 5861705"/>
              <a:gd name="connsiteY26" fmla="*/ 2504276 h 7919237"/>
              <a:gd name="connsiteX27" fmla="*/ 5452124 w 5861705"/>
              <a:gd name="connsiteY27" fmla="*/ 7583356 h 7919237"/>
              <a:gd name="connsiteX28" fmla="*/ 5458906 w 5861705"/>
              <a:gd name="connsiteY28" fmla="*/ 7628844 h 7919237"/>
              <a:gd name="connsiteX29" fmla="*/ 5457322 w 5861705"/>
              <a:gd name="connsiteY29" fmla="*/ 7712341 h 7919237"/>
              <a:gd name="connsiteX30" fmla="*/ 5443299 w 5861705"/>
              <a:gd name="connsiteY30" fmla="*/ 7838503 h 7919237"/>
              <a:gd name="connsiteX31" fmla="*/ 5447073 w 5861705"/>
              <a:gd name="connsiteY31" fmla="*/ 7862553 h 7919237"/>
              <a:gd name="connsiteX32" fmla="*/ 5432917 w 5861705"/>
              <a:gd name="connsiteY32" fmla="*/ 7919237 h 7919237"/>
              <a:gd name="connsiteX33" fmla="*/ 0 w 5861705"/>
              <a:gd name="connsiteY33" fmla="*/ 7558086 h 7919237"/>
              <a:gd name="connsiteX0" fmla="*/ 0 w 5861705"/>
              <a:gd name="connsiteY0" fmla="*/ 7558086 h 7876320"/>
              <a:gd name="connsiteX1" fmla="*/ 422635 w 5861705"/>
              <a:gd name="connsiteY1" fmla="*/ 0 h 7876320"/>
              <a:gd name="connsiteX2" fmla="*/ 4284892 w 5861705"/>
              <a:gd name="connsiteY2" fmla="*/ 212657 h 7876320"/>
              <a:gd name="connsiteX3" fmla="*/ 5823717 w 5861705"/>
              <a:gd name="connsiteY3" fmla="*/ 306262 h 7876320"/>
              <a:gd name="connsiteX4" fmla="*/ 5861705 w 5861705"/>
              <a:gd name="connsiteY4" fmla="*/ 317988 h 7876320"/>
              <a:gd name="connsiteX5" fmla="*/ 5856220 w 5861705"/>
              <a:gd name="connsiteY5" fmla="*/ 378751 h 7876320"/>
              <a:gd name="connsiteX6" fmla="*/ 5809593 w 5861705"/>
              <a:gd name="connsiteY6" fmla="*/ 1196200 h 7876320"/>
              <a:gd name="connsiteX7" fmla="*/ 5812252 w 5861705"/>
              <a:gd name="connsiteY7" fmla="*/ 1197315 h 7876320"/>
              <a:gd name="connsiteX8" fmla="*/ 5817525 w 5861705"/>
              <a:gd name="connsiteY8" fmla="*/ 1242155 h 7876320"/>
              <a:gd name="connsiteX9" fmla="*/ 5811383 w 5861705"/>
              <a:gd name="connsiteY9" fmla="*/ 1364256 h 7876320"/>
              <a:gd name="connsiteX10" fmla="*/ 5811248 w 5861705"/>
              <a:gd name="connsiteY10" fmla="*/ 1436500 h 7876320"/>
              <a:gd name="connsiteX11" fmla="*/ 5816757 w 5861705"/>
              <a:gd name="connsiteY11" fmla="*/ 1462669 h 7876320"/>
              <a:gd name="connsiteX12" fmla="*/ 5818133 w 5861705"/>
              <a:gd name="connsiteY12" fmla="*/ 1637067 h 7876320"/>
              <a:gd name="connsiteX13" fmla="*/ 5811308 w 5861705"/>
              <a:gd name="connsiteY13" fmla="*/ 1696270 h 7876320"/>
              <a:gd name="connsiteX14" fmla="*/ 5795249 w 5861705"/>
              <a:gd name="connsiteY14" fmla="*/ 1818360 h 7876320"/>
              <a:gd name="connsiteX15" fmla="*/ 5796281 w 5861705"/>
              <a:gd name="connsiteY15" fmla="*/ 1911947 h 7876320"/>
              <a:gd name="connsiteX16" fmla="*/ 5790032 w 5861705"/>
              <a:gd name="connsiteY16" fmla="*/ 1925528 h 7876320"/>
              <a:gd name="connsiteX17" fmla="*/ 5771562 w 5861705"/>
              <a:gd name="connsiteY17" fmla="*/ 2014848 h 7876320"/>
              <a:gd name="connsiteX18" fmla="*/ 5767772 w 5861705"/>
              <a:gd name="connsiteY18" fmla="*/ 2045563 h 7876320"/>
              <a:gd name="connsiteX19" fmla="*/ 5767250 w 5861705"/>
              <a:gd name="connsiteY19" fmla="*/ 2054308 h 7876320"/>
              <a:gd name="connsiteX20" fmla="*/ 5769443 w 5861705"/>
              <a:gd name="connsiteY20" fmla="*/ 2060299 h 7876320"/>
              <a:gd name="connsiteX21" fmla="*/ 5756656 w 5861705"/>
              <a:gd name="connsiteY21" fmla="*/ 2237821 h 7876320"/>
              <a:gd name="connsiteX22" fmla="*/ 5759315 w 5861705"/>
              <a:gd name="connsiteY22" fmla="*/ 2238936 h 7876320"/>
              <a:gd name="connsiteX23" fmla="*/ 5764588 w 5861705"/>
              <a:gd name="connsiteY23" fmla="*/ 2283776 h 7876320"/>
              <a:gd name="connsiteX24" fmla="*/ 5758445 w 5861705"/>
              <a:gd name="connsiteY24" fmla="*/ 2405877 h 7876320"/>
              <a:gd name="connsiteX25" fmla="*/ 5758311 w 5861705"/>
              <a:gd name="connsiteY25" fmla="*/ 2478121 h 7876320"/>
              <a:gd name="connsiteX26" fmla="*/ 5769776 w 5861705"/>
              <a:gd name="connsiteY26" fmla="*/ 2504276 h 7876320"/>
              <a:gd name="connsiteX27" fmla="*/ 5452124 w 5861705"/>
              <a:gd name="connsiteY27" fmla="*/ 7583356 h 7876320"/>
              <a:gd name="connsiteX28" fmla="*/ 5458906 w 5861705"/>
              <a:gd name="connsiteY28" fmla="*/ 7628844 h 7876320"/>
              <a:gd name="connsiteX29" fmla="*/ 5457322 w 5861705"/>
              <a:gd name="connsiteY29" fmla="*/ 7712341 h 7876320"/>
              <a:gd name="connsiteX30" fmla="*/ 5443299 w 5861705"/>
              <a:gd name="connsiteY30" fmla="*/ 7838503 h 7876320"/>
              <a:gd name="connsiteX31" fmla="*/ 5447073 w 5861705"/>
              <a:gd name="connsiteY31" fmla="*/ 7862553 h 7876320"/>
              <a:gd name="connsiteX32" fmla="*/ 5438179 w 5861705"/>
              <a:gd name="connsiteY32" fmla="*/ 7876320 h 7876320"/>
              <a:gd name="connsiteX33" fmla="*/ 0 w 5861705"/>
              <a:gd name="connsiteY33" fmla="*/ 7558086 h 7876320"/>
              <a:gd name="connsiteX0" fmla="*/ 0 w 5861705"/>
              <a:gd name="connsiteY0" fmla="*/ 7558086 h 7869426"/>
              <a:gd name="connsiteX1" fmla="*/ 422635 w 5861705"/>
              <a:gd name="connsiteY1" fmla="*/ 0 h 7869426"/>
              <a:gd name="connsiteX2" fmla="*/ 4284892 w 5861705"/>
              <a:gd name="connsiteY2" fmla="*/ 212657 h 7869426"/>
              <a:gd name="connsiteX3" fmla="*/ 5823717 w 5861705"/>
              <a:gd name="connsiteY3" fmla="*/ 306262 h 7869426"/>
              <a:gd name="connsiteX4" fmla="*/ 5861705 w 5861705"/>
              <a:gd name="connsiteY4" fmla="*/ 317988 h 7869426"/>
              <a:gd name="connsiteX5" fmla="*/ 5856220 w 5861705"/>
              <a:gd name="connsiteY5" fmla="*/ 378751 h 7869426"/>
              <a:gd name="connsiteX6" fmla="*/ 5809593 w 5861705"/>
              <a:gd name="connsiteY6" fmla="*/ 1196200 h 7869426"/>
              <a:gd name="connsiteX7" fmla="*/ 5812252 w 5861705"/>
              <a:gd name="connsiteY7" fmla="*/ 1197315 h 7869426"/>
              <a:gd name="connsiteX8" fmla="*/ 5817525 w 5861705"/>
              <a:gd name="connsiteY8" fmla="*/ 1242155 h 7869426"/>
              <a:gd name="connsiteX9" fmla="*/ 5811383 w 5861705"/>
              <a:gd name="connsiteY9" fmla="*/ 1364256 h 7869426"/>
              <a:gd name="connsiteX10" fmla="*/ 5811248 w 5861705"/>
              <a:gd name="connsiteY10" fmla="*/ 1436500 h 7869426"/>
              <a:gd name="connsiteX11" fmla="*/ 5816757 w 5861705"/>
              <a:gd name="connsiteY11" fmla="*/ 1462669 h 7869426"/>
              <a:gd name="connsiteX12" fmla="*/ 5818133 w 5861705"/>
              <a:gd name="connsiteY12" fmla="*/ 1637067 h 7869426"/>
              <a:gd name="connsiteX13" fmla="*/ 5811308 w 5861705"/>
              <a:gd name="connsiteY13" fmla="*/ 1696270 h 7869426"/>
              <a:gd name="connsiteX14" fmla="*/ 5795249 w 5861705"/>
              <a:gd name="connsiteY14" fmla="*/ 1818360 h 7869426"/>
              <a:gd name="connsiteX15" fmla="*/ 5796281 w 5861705"/>
              <a:gd name="connsiteY15" fmla="*/ 1911947 h 7869426"/>
              <a:gd name="connsiteX16" fmla="*/ 5790032 w 5861705"/>
              <a:gd name="connsiteY16" fmla="*/ 1925528 h 7869426"/>
              <a:gd name="connsiteX17" fmla="*/ 5771562 w 5861705"/>
              <a:gd name="connsiteY17" fmla="*/ 2014848 h 7869426"/>
              <a:gd name="connsiteX18" fmla="*/ 5767772 w 5861705"/>
              <a:gd name="connsiteY18" fmla="*/ 2045563 h 7869426"/>
              <a:gd name="connsiteX19" fmla="*/ 5767250 w 5861705"/>
              <a:gd name="connsiteY19" fmla="*/ 2054308 h 7869426"/>
              <a:gd name="connsiteX20" fmla="*/ 5769443 w 5861705"/>
              <a:gd name="connsiteY20" fmla="*/ 2060299 h 7869426"/>
              <a:gd name="connsiteX21" fmla="*/ 5756656 w 5861705"/>
              <a:gd name="connsiteY21" fmla="*/ 2237821 h 7869426"/>
              <a:gd name="connsiteX22" fmla="*/ 5759315 w 5861705"/>
              <a:gd name="connsiteY22" fmla="*/ 2238936 h 7869426"/>
              <a:gd name="connsiteX23" fmla="*/ 5764588 w 5861705"/>
              <a:gd name="connsiteY23" fmla="*/ 2283776 h 7869426"/>
              <a:gd name="connsiteX24" fmla="*/ 5758445 w 5861705"/>
              <a:gd name="connsiteY24" fmla="*/ 2405877 h 7869426"/>
              <a:gd name="connsiteX25" fmla="*/ 5758311 w 5861705"/>
              <a:gd name="connsiteY25" fmla="*/ 2478121 h 7869426"/>
              <a:gd name="connsiteX26" fmla="*/ 5769776 w 5861705"/>
              <a:gd name="connsiteY26" fmla="*/ 2504276 h 7869426"/>
              <a:gd name="connsiteX27" fmla="*/ 5452124 w 5861705"/>
              <a:gd name="connsiteY27" fmla="*/ 7583356 h 7869426"/>
              <a:gd name="connsiteX28" fmla="*/ 5458906 w 5861705"/>
              <a:gd name="connsiteY28" fmla="*/ 7628844 h 7869426"/>
              <a:gd name="connsiteX29" fmla="*/ 5457322 w 5861705"/>
              <a:gd name="connsiteY29" fmla="*/ 7712341 h 7869426"/>
              <a:gd name="connsiteX30" fmla="*/ 5443299 w 5861705"/>
              <a:gd name="connsiteY30" fmla="*/ 7838503 h 7869426"/>
              <a:gd name="connsiteX31" fmla="*/ 5447073 w 5861705"/>
              <a:gd name="connsiteY31" fmla="*/ 7862553 h 7869426"/>
              <a:gd name="connsiteX32" fmla="*/ 5389875 w 5861705"/>
              <a:gd name="connsiteY32" fmla="*/ 7860344 h 7869426"/>
              <a:gd name="connsiteX33" fmla="*/ 0 w 5861705"/>
              <a:gd name="connsiteY33" fmla="*/ 7558086 h 7869426"/>
              <a:gd name="connsiteX0" fmla="*/ 0 w 5861705"/>
              <a:gd name="connsiteY0" fmla="*/ 7558086 h 7868158"/>
              <a:gd name="connsiteX1" fmla="*/ 422635 w 5861705"/>
              <a:gd name="connsiteY1" fmla="*/ 0 h 7868158"/>
              <a:gd name="connsiteX2" fmla="*/ 4284892 w 5861705"/>
              <a:gd name="connsiteY2" fmla="*/ 212657 h 7868158"/>
              <a:gd name="connsiteX3" fmla="*/ 5823717 w 5861705"/>
              <a:gd name="connsiteY3" fmla="*/ 306262 h 7868158"/>
              <a:gd name="connsiteX4" fmla="*/ 5861705 w 5861705"/>
              <a:gd name="connsiteY4" fmla="*/ 317988 h 7868158"/>
              <a:gd name="connsiteX5" fmla="*/ 5856220 w 5861705"/>
              <a:gd name="connsiteY5" fmla="*/ 378751 h 7868158"/>
              <a:gd name="connsiteX6" fmla="*/ 5809593 w 5861705"/>
              <a:gd name="connsiteY6" fmla="*/ 1196200 h 7868158"/>
              <a:gd name="connsiteX7" fmla="*/ 5812252 w 5861705"/>
              <a:gd name="connsiteY7" fmla="*/ 1197315 h 7868158"/>
              <a:gd name="connsiteX8" fmla="*/ 5817525 w 5861705"/>
              <a:gd name="connsiteY8" fmla="*/ 1242155 h 7868158"/>
              <a:gd name="connsiteX9" fmla="*/ 5811383 w 5861705"/>
              <a:gd name="connsiteY9" fmla="*/ 1364256 h 7868158"/>
              <a:gd name="connsiteX10" fmla="*/ 5811248 w 5861705"/>
              <a:gd name="connsiteY10" fmla="*/ 1436500 h 7868158"/>
              <a:gd name="connsiteX11" fmla="*/ 5816757 w 5861705"/>
              <a:gd name="connsiteY11" fmla="*/ 1462669 h 7868158"/>
              <a:gd name="connsiteX12" fmla="*/ 5818133 w 5861705"/>
              <a:gd name="connsiteY12" fmla="*/ 1637067 h 7868158"/>
              <a:gd name="connsiteX13" fmla="*/ 5811308 w 5861705"/>
              <a:gd name="connsiteY13" fmla="*/ 1696270 h 7868158"/>
              <a:gd name="connsiteX14" fmla="*/ 5795249 w 5861705"/>
              <a:gd name="connsiteY14" fmla="*/ 1818360 h 7868158"/>
              <a:gd name="connsiteX15" fmla="*/ 5796281 w 5861705"/>
              <a:gd name="connsiteY15" fmla="*/ 1911947 h 7868158"/>
              <a:gd name="connsiteX16" fmla="*/ 5790032 w 5861705"/>
              <a:gd name="connsiteY16" fmla="*/ 1925528 h 7868158"/>
              <a:gd name="connsiteX17" fmla="*/ 5771562 w 5861705"/>
              <a:gd name="connsiteY17" fmla="*/ 2014848 h 7868158"/>
              <a:gd name="connsiteX18" fmla="*/ 5767772 w 5861705"/>
              <a:gd name="connsiteY18" fmla="*/ 2045563 h 7868158"/>
              <a:gd name="connsiteX19" fmla="*/ 5767250 w 5861705"/>
              <a:gd name="connsiteY19" fmla="*/ 2054308 h 7868158"/>
              <a:gd name="connsiteX20" fmla="*/ 5769443 w 5861705"/>
              <a:gd name="connsiteY20" fmla="*/ 2060299 h 7868158"/>
              <a:gd name="connsiteX21" fmla="*/ 5756656 w 5861705"/>
              <a:gd name="connsiteY21" fmla="*/ 2237821 h 7868158"/>
              <a:gd name="connsiteX22" fmla="*/ 5759315 w 5861705"/>
              <a:gd name="connsiteY22" fmla="*/ 2238936 h 7868158"/>
              <a:gd name="connsiteX23" fmla="*/ 5764588 w 5861705"/>
              <a:gd name="connsiteY23" fmla="*/ 2283776 h 7868158"/>
              <a:gd name="connsiteX24" fmla="*/ 5758445 w 5861705"/>
              <a:gd name="connsiteY24" fmla="*/ 2405877 h 7868158"/>
              <a:gd name="connsiteX25" fmla="*/ 5758311 w 5861705"/>
              <a:gd name="connsiteY25" fmla="*/ 2478121 h 7868158"/>
              <a:gd name="connsiteX26" fmla="*/ 5769776 w 5861705"/>
              <a:gd name="connsiteY26" fmla="*/ 2504276 h 7868158"/>
              <a:gd name="connsiteX27" fmla="*/ 5452124 w 5861705"/>
              <a:gd name="connsiteY27" fmla="*/ 7583356 h 7868158"/>
              <a:gd name="connsiteX28" fmla="*/ 5458906 w 5861705"/>
              <a:gd name="connsiteY28" fmla="*/ 7628844 h 7868158"/>
              <a:gd name="connsiteX29" fmla="*/ 5457322 w 5861705"/>
              <a:gd name="connsiteY29" fmla="*/ 7712341 h 7868158"/>
              <a:gd name="connsiteX30" fmla="*/ 5443299 w 5861705"/>
              <a:gd name="connsiteY30" fmla="*/ 7838503 h 7868158"/>
              <a:gd name="connsiteX31" fmla="*/ 5447073 w 5861705"/>
              <a:gd name="connsiteY31" fmla="*/ 7862553 h 7868158"/>
              <a:gd name="connsiteX32" fmla="*/ 5357659 w 5861705"/>
              <a:gd name="connsiteY32" fmla="*/ 7844331 h 7868158"/>
              <a:gd name="connsiteX33" fmla="*/ 0 w 5861705"/>
              <a:gd name="connsiteY33" fmla="*/ 7558086 h 7868158"/>
              <a:gd name="connsiteX0" fmla="*/ 0 w 5861705"/>
              <a:gd name="connsiteY0" fmla="*/ 7558086 h 7844331"/>
              <a:gd name="connsiteX1" fmla="*/ 422635 w 5861705"/>
              <a:gd name="connsiteY1" fmla="*/ 0 h 7844331"/>
              <a:gd name="connsiteX2" fmla="*/ 4284892 w 5861705"/>
              <a:gd name="connsiteY2" fmla="*/ 212657 h 7844331"/>
              <a:gd name="connsiteX3" fmla="*/ 5823717 w 5861705"/>
              <a:gd name="connsiteY3" fmla="*/ 306262 h 7844331"/>
              <a:gd name="connsiteX4" fmla="*/ 5861705 w 5861705"/>
              <a:gd name="connsiteY4" fmla="*/ 317988 h 7844331"/>
              <a:gd name="connsiteX5" fmla="*/ 5856220 w 5861705"/>
              <a:gd name="connsiteY5" fmla="*/ 378751 h 7844331"/>
              <a:gd name="connsiteX6" fmla="*/ 5809593 w 5861705"/>
              <a:gd name="connsiteY6" fmla="*/ 1196200 h 7844331"/>
              <a:gd name="connsiteX7" fmla="*/ 5812252 w 5861705"/>
              <a:gd name="connsiteY7" fmla="*/ 1197315 h 7844331"/>
              <a:gd name="connsiteX8" fmla="*/ 5817525 w 5861705"/>
              <a:gd name="connsiteY8" fmla="*/ 1242155 h 7844331"/>
              <a:gd name="connsiteX9" fmla="*/ 5811383 w 5861705"/>
              <a:gd name="connsiteY9" fmla="*/ 1364256 h 7844331"/>
              <a:gd name="connsiteX10" fmla="*/ 5811248 w 5861705"/>
              <a:gd name="connsiteY10" fmla="*/ 1436500 h 7844331"/>
              <a:gd name="connsiteX11" fmla="*/ 5816757 w 5861705"/>
              <a:gd name="connsiteY11" fmla="*/ 1462669 h 7844331"/>
              <a:gd name="connsiteX12" fmla="*/ 5818133 w 5861705"/>
              <a:gd name="connsiteY12" fmla="*/ 1637067 h 7844331"/>
              <a:gd name="connsiteX13" fmla="*/ 5811308 w 5861705"/>
              <a:gd name="connsiteY13" fmla="*/ 1696270 h 7844331"/>
              <a:gd name="connsiteX14" fmla="*/ 5795249 w 5861705"/>
              <a:gd name="connsiteY14" fmla="*/ 1818360 h 7844331"/>
              <a:gd name="connsiteX15" fmla="*/ 5796281 w 5861705"/>
              <a:gd name="connsiteY15" fmla="*/ 1911947 h 7844331"/>
              <a:gd name="connsiteX16" fmla="*/ 5790032 w 5861705"/>
              <a:gd name="connsiteY16" fmla="*/ 1925528 h 7844331"/>
              <a:gd name="connsiteX17" fmla="*/ 5771562 w 5861705"/>
              <a:gd name="connsiteY17" fmla="*/ 2014848 h 7844331"/>
              <a:gd name="connsiteX18" fmla="*/ 5767772 w 5861705"/>
              <a:gd name="connsiteY18" fmla="*/ 2045563 h 7844331"/>
              <a:gd name="connsiteX19" fmla="*/ 5767250 w 5861705"/>
              <a:gd name="connsiteY19" fmla="*/ 2054308 h 7844331"/>
              <a:gd name="connsiteX20" fmla="*/ 5769443 w 5861705"/>
              <a:gd name="connsiteY20" fmla="*/ 2060299 h 7844331"/>
              <a:gd name="connsiteX21" fmla="*/ 5756656 w 5861705"/>
              <a:gd name="connsiteY21" fmla="*/ 2237821 h 7844331"/>
              <a:gd name="connsiteX22" fmla="*/ 5759315 w 5861705"/>
              <a:gd name="connsiteY22" fmla="*/ 2238936 h 7844331"/>
              <a:gd name="connsiteX23" fmla="*/ 5764588 w 5861705"/>
              <a:gd name="connsiteY23" fmla="*/ 2283776 h 7844331"/>
              <a:gd name="connsiteX24" fmla="*/ 5758445 w 5861705"/>
              <a:gd name="connsiteY24" fmla="*/ 2405877 h 7844331"/>
              <a:gd name="connsiteX25" fmla="*/ 5758311 w 5861705"/>
              <a:gd name="connsiteY25" fmla="*/ 2478121 h 7844331"/>
              <a:gd name="connsiteX26" fmla="*/ 5769776 w 5861705"/>
              <a:gd name="connsiteY26" fmla="*/ 2504276 h 7844331"/>
              <a:gd name="connsiteX27" fmla="*/ 5452124 w 5861705"/>
              <a:gd name="connsiteY27" fmla="*/ 7583356 h 7844331"/>
              <a:gd name="connsiteX28" fmla="*/ 5458906 w 5861705"/>
              <a:gd name="connsiteY28" fmla="*/ 7628844 h 7844331"/>
              <a:gd name="connsiteX29" fmla="*/ 5457322 w 5861705"/>
              <a:gd name="connsiteY29" fmla="*/ 7712341 h 7844331"/>
              <a:gd name="connsiteX30" fmla="*/ 5443299 w 5861705"/>
              <a:gd name="connsiteY30" fmla="*/ 7838503 h 7844331"/>
              <a:gd name="connsiteX31" fmla="*/ 5401664 w 5861705"/>
              <a:gd name="connsiteY31" fmla="*/ 7802303 h 7844331"/>
              <a:gd name="connsiteX32" fmla="*/ 5357659 w 5861705"/>
              <a:gd name="connsiteY32" fmla="*/ 7844331 h 7844331"/>
              <a:gd name="connsiteX33" fmla="*/ 0 w 5861705"/>
              <a:gd name="connsiteY33" fmla="*/ 7558086 h 7844331"/>
              <a:gd name="connsiteX0" fmla="*/ 0 w 5861705"/>
              <a:gd name="connsiteY0" fmla="*/ 7558086 h 7846277"/>
              <a:gd name="connsiteX1" fmla="*/ 422635 w 5861705"/>
              <a:gd name="connsiteY1" fmla="*/ 0 h 7846277"/>
              <a:gd name="connsiteX2" fmla="*/ 4284892 w 5861705"/>
              <a:gd name="connsiteY2" fmla="*/ 212657 h 7846277"/>
              <a:gd name="connsiteX3" fmla="*/ 5823717 w 5861705"/>
              <a:gd name="connsiteY3" fmla="*/ 306262 h 7846277"/>
              <a:gd name="connsiteX4" fmla="*/ 5861705 w 5861705"/>
              <a:gd name="connsiteY4" fmla="*/ 317988 h 7846277"/>
              <a:gd name="connsiteX5" fmla="*/ 5856220 w 5861705"/>
              <a:gd name="connsiteY5" fmla="*/ 378751 h 7846277"/>
              <a:gd name="connsiteX6" fmla="*/ 5809593 w 5861705"/>
              <a:gd name="connsiteY6" fmla="*/ 1196200 h 7846277"/>
              <a:gd name="connsiteX7" fmla="*/ 5812252 w 5861705"/>
              <a:gd name="connsiteY7" fmla="*/ 1197315 h 7846277"/>
              <a:gd name="connsiteX8" fmla="*/ 5817525 w 5861705"/>
              <a:gd name="connsiteY8" fmla="*/ 1242155 h 7846277"/>
              <a:gd name="connsiteX9" fmla="*/ 5811383 w 5861705"/>
              <a:gd name="connsiteY9" fmla="*/ 1364256 h 7846277"/>
              <a:gd name="connsiteX10" fmla="*/ 5811248 w 5861705"/>
              <a:gd name="connsiteY10" fmla="*/ 1436500 h 7846277"/>
              <a:gd name="connsiteX11" fmla="*/ 5816757 w 5861705"/>
              <a:gd name="connsiteY11" fmla="*/ 1462669 h 7846277"/>
              <a:gd name="connsiteX12" fmla="*/ 5818133 w 5861705"/>
              <a:gd name="connsiteY12" fmla="*/ 1637067 h 7846277"/>
              <a:gd name="connsiteX13" fmla="*/ 5811308 w 5861705"/>
              <a:gd name="connsiteY13" fmla="*/ 1696270 h 7846277"/>
              <a:gd name="connsiteX14" fmla="*/ 5795249 w 5861705"/>
              <a:gd name="connsiteY14" fmla="*/ 1818360 h 7846277"/>
              <a:gd name="connsiteX15" fmla="*/ 5796281 w 5861705"/>
              <a:gd name="connsiteY15" fmla="*/ 1911947 h 7846277"/>
              <a:gd name="connsiteX16" fmla="*/ 5790032 w 5861705"/>
              <a:gd name="connsiteY16" fmla="*/ 1925528 h 7846277"/>
              <a:gd name="connsiteX17" fmla="*/ 5771562 w 5861705"/>
              <a:gd name="connsiteY17" fmla="*/ 2014848 h 7846277"/>
              <a:gd name="connsiteX18" fmla="*/ 5767772 w 5861705"/>
              <a:gd name="connsiteY18" fmla="*/ 2045563 h 7846277"/>
              <a:gd name="connsiteX19" fmla="*/ 5767250 w 5861705"/>
              <a:gd name="connsiteY19" fmla="*/ 2054308 h 7846277"/>
              <a:gd name="connsiteX20" fmla="*/ 5769443 w 5861705"/>
              <a:gd name="connsiteY20" fmla="*/ 2060299 h 7846277"/>
              <a:gd name="connsiteX21" fmla="*/ 5756656 w 5861705"/>
              <a:gd name="connsiteY21" fmla="*/ 2237821 h 7846277"/>
              <a:gd name="connsiteX22" fmla="*/ 5759315 w 5861705"/>
              <a:gd name="connsiteY22" fmla="*/ 2238936 h 7846277"/>
              <a:gd name="connsiteX23" fmla="*/ 5764588 w 5861705"/>
              <a:gd name="connsiteY23" fmla="*/ 2283776 h 7846277"/>
              <a:gd name="connsiteX24" fmla="*/ 5758445 w 5861705"/>
              <a:gd name="connsiteY24" fmla="*/ 2405877 h 7846277"/>
              <a:gd name="connsiteX25" fmla="*/ 5758311 w 5861705"/>
              <a:gd name="connsiteY25" fmla="*/ 2478121 h 7846277"/>
              <a:gd name="connsiteX26" fmla="*/ 5769776 w 5861705"/>
              <a:gd name="connsiteY26" fmla="*/ 2504276 h 7846277"/>
              <a:gd name="connsiteX27" fmla="*/ 5452124 w 5861705"/>
              <a:gd name="connsiteY27" fmla="*/ 7583356 h 7846277"/>
              <a:gd name="connsiteX28" fmla="*/ 5458906 w 5861705"/>
              <a:gd name="connsiteY28" fmla="*/ 7628844 h 7846277"/>
              <a:gd name="connsiteX29" fmla="*/ 5457322 w 5861705"/>
              <a:gd name="connsiteY29" fmla="*/ 7712341 h 7846277"/>
              <a:gd name="connsiteX30" fmla="*/ 5443299 w 5861705"/>
              <a:gd name="connsiteY30" fmla="*/ 7838503 h 7846277"/>
              <a:gd name="connsiteX31" fmla="*/ 5404767 w 5861705"/>
              <a:gd name="connsiteY31" fmla="*/ 7838510 h 7846277"/>
              <a:gd name="connsiteX32" fmla="*/ 5357659 w 5861705"/>
              <a:gd name="connsiteY32" fmla="*/ 7844331 h 7846277"/>
              <a:gd name="connsiteX33" fmla="*/ 0 w 5861705"/>
              <a:gd name="connsiteY33" fmla="*/ 7558086 h 7846277"/>
              <a:gd name="connsiteX0" fmla="*/ 0 w 5861705"/>
              <a:gd name="connsiteY0" fmla="*/ 7558086 h 7899795"/>
              <a:gd name="connsiteX1" fmla="*/ 422635 w 5861705"/>
              <a:gd name="connsiteY1" fmla="*/ 0 h 7899795"/>
              <a:gd name="connsiteX2" fmla="*/ 4284892 w 5861705"/>
              <a:gd name="connsiteY2" fmla="*/ 212657 h 7899795"/>
              <a:gd name="connsiteX3" fmla="*/ 5823717 w 5861705"/>
              <a:gd name="connsiteY3" fmla="*/ 306262 h 7899795"/>
              <a:gd name="connsiteX4" fmla="*/ 5861705 w 5861705"/>
              <a:gd name="connsiteY4" fmla="*/ 317988 h 7899795"/>
              <a:gd name="connsiteX5" fmla="*/ 5856220 w 5861705"/>
              <a:gd name="connsiteY5" fmla="*/ 378751 h 7899795"/>
              <a:gd name="connsiteX6" fmla="*/ 5809593 w 5861705"/>
              <a:gd name="connsiteY6" fmla="*/ 1196200 h 7899795"/>
              <a:gd name="connsiteX7" fmla="*/ 5812252 w 5861705"/>
              <a:gd name="connsiteY7" fmla="*/ 1197315 h 7899795"/>
              <a:gd name="connsiteX8" fmla="*/ 5817525 w 5861705"/>
              <a:gd name="connsiteY8" fmla="*/ 1242155 h 7899795"/>
              <a:gd name="connsiteX9" fmla="*/ 5811383 w 5861705"/>
              <a:gd name="connsiteY9" fmla="*/ 1364256 h 7899795"/>
              <a:gd name="connsiteX10" fmla="*/ 5811248 w 5861705"/>
              <a:gd name="connsiteY10" fmla="*/ 1436500 h 7899795"/>
              <a:gd name="connsiteX11" fmla="*/ 5816757 w 5861705"/>
              <a:gd name="connsiteY11" fmla="*/ 1462669 h 7899795"/>
              <a:gd name="connsiteX12" fmla="*/ 5818133 w 5861705"/>
              <a:gd name="connsiteY12" fmla="*/ 1637067 h 7899795"/>
              <a:gd name="connsiteX13" fmla="*/ 5811308 w 5861705"/>
              <a:gd name="connsiteY13" fmla="*/ 1696270 h 7899795"/>
              <a:gd name="connsiteX14" fmla="*/ 5795249 w 5861705"/>
              <a:gd name="connsiteY14" fmla="*/ 1818360 h 7899795"/>
              <a:gd name="connsiteX15" fmla="*/ 5796281 w 5861705"/>
              <a:gd name="connsiteY15" fmla="*/ 1911947 h 7899795"/>
              <a:gd name="connsiteX16" fmla="*/ 5790032 w 5861705"/>
              <a:gd name="connsiteY16" fmla="*/ 1925528 h 7899795"/>
              <a:gd name="connsiteX17" fmla="*/ 5771562 w 5861705"/>
              <a:gd name="connsiteY17" fmla="*/ 2014848 h 7899795"/>
              <a:gd name="connsiteX18" fmla="*/ 5767772 w 5861705"/>
              <a:gd name="connsiteY18" fmla="*/ 2045563 h 7899795"/>
              <a:gd name="connsiteX19" fmla="*/ 5767250 w 5861705"/>
              <a:gd name="connsiteY19" fmla="*/ 2054308 h 7899795"/>
              <a:gd name="connsiteX20" fmla="*/ 5769443 w 5861705"/>
              <a:gd name="connsiteY20" fmla="*/ 2060299 h 7899795"/>
              <a:gd name="connsiteX21" fmla="*/ 5756656 w 5861705"/>
              <a:gd name="connsiteY21" fmla="*/ 2237821 h 7899795"/>
              <a:gd name="connsiteX22" fmla="*/ 5759315 w 5861705"/>
              <a:gd name="connsiteY22" fmla="*/ 2238936 h 7899795"/>
              <a:gd name="connsiteX23" fmla="*/ 5764588 w 5861705"/>
              <a:gd name="connsiteY23" fmla="*/ 2283776 h 7899795"/>
              <a:gd name="connsiteX24" fmla="*/ 5758445 w 5861705"/>
              <a:gd name="connsiteY24" fmla="*/ 2405877 h 7899795"/>
              <a:gd name="connsiteX25" fmla="*/ 5758311 w 5861705"/>
              <a:gd name="connsiteY25" fmla="*/ 2478121 h 7899795"/>
              <a:gd name="connsiteX26" fmla="*/ 5769776 w 5861705"/>
              <a:gd name="connsiteY26" fmla="*/ 2504276 h 7899795"/>
              <a:gd name="connsiteX27" fmla="*/ 5452124 w 5861705"/>
              <a:gd name="connsiteY27" fmla="*/ 7583356 h 7899795"/>
              <a:gd name="connsiteX28" fmla="*/ 5458906 w 5861705"/>
              <a:gd name="connsiteY28" fmla="*/ 7628844 h 7899795"/>
              <a:gd name="connsiteX29" fmla="*/ 5457322 w 5861705"/>
              <a:gd name="connsiteY29" fmla="*/ 7712341 h 7899795"/>
              <a:gd name="connsiteX30" fmla="*/ 5443299 w 5861705"/>
              <a:gd name="connsiteY30" fmla="*/ 7838503 h 7899795"/>
              <a:gd name="connsiteX31" fmla="*/ 5456205 w 5861705"/>
              <a:gd name="connsiteY31" fmla="*/ 7895727 h 7899795"/>
              <a:gd name="connsiteX32" fmla="*/ 5357659 w 5861705"/>
              <a:gd name="connsiteY32" fmla="*/ 7844331 h 7899795"/>
              <a:gd name="connsiteX33" fmla="*/ 0 w 5861705"/>
              <a:gd name="connsiteY33" fmla="*/ 7558086 h 7899795"/>
              <a:gd name="connsiteX0" fmla="*/ 0 w 5861705"/>
              <a:gd name="connsiteY0" fmla="*/ 7558086 h 7899814"/>
              <a:gd name="connsiteX1" fmla="*/ 422635 w 5861705"/>
              <a:gd name="connsiteY1" fmla="*/ 0 h 7899814"/>
              <a:gd name="connsiteX2" fmla="*/ 4284892 w 5861705"/>
              <a:gd name="connsiteY2" fmla="*/ 212657 h 7899814"/>
              <a:gd name="connsiteX3" fmla="*/ 5823717 w 5861705"/>
              <a:gd name="connsiteY3" fmla="*/ 306262 h 7899814"/>
              <a:gd name="connsiteX4" fmla="*/ 5861705 w 5861705"/>
              <a:gd name="connsiteY4" fmla="*/ 317988 h 7899814"/>
              <a:gd name="connsiteX5" fmla="*/ 5856220 w 5861705"/>
              <a:gd name="connsiteY5" fmla="*/ 378751 h 7899814"/>
              <a:gd name="connsiteX6" fmla="*/ 5809593 w 5861705"/>
              <a:gd name="connsiteY6" fmla="*/ 1196200 h 7899814"/>
              <a:gd name="connsiteX7" fmla="*/ 5812252 w 5861705"/>
              <a:gd name="connsiteY7" fmla="*/ 1197315 h 7899814"/>
              <a:gd name="connsiteX8" fmla="*/ 5817525 w 5861705"/>
              <a:gd name="connsiteY8" fmla="*/ 1242155 h 7899814"/>
              <a:gd name="connsiteX9" fmla="*/ 5811383 w 5861705"/>
              <a:gd name="connsiteY9" fmla="*/ 1364256 h 7899814"/>
              <a:gd name="connsiteX10" fmla="*/ 5811248 w 5861705"/>
              <a:gd name="connsiteY10" fmla="*/ 1436500 h 7899814"/>
              <a:gd name="connsiteX11" fmla="*/ 5816757 w 5861705"/>
              <a:gd name="connsiteY11" fmla="*/ 1462669 h 7899814"/>
              <a:gd name="connsiteX12" fmla="*/ 5818133 w 5861705"/>
              <a:gd name="connsiteY12" fmla="*/ 1637067 h 7899814"/>
              <a:gd name="connsiteX13" fmla="*/ 5811308 w 5861705"/>
              <a:gd name="connsiteY13" fmla="*/ 1696270 h 7899814"/>
              <a:gd name="connsiteX14" fmla="*/ 5795249 w 5861705"/>
              <a:gd name="connsiteY14" fmla="*/ 1818360 h 7899814"/>
              <a:gd name="connsiteX15" fmla="*/ 5796281 w 5861705"/>
              <a:gd name="connsiteY15" fmla="*/ 1911947 h 7899814"/>
              <a:gd name="connsiteX16" fmla="*/ 5790032 w 5861705"/>
              <a:gd name="connsiteY16" fmla="*/ 1925528 h 7899814"/>
              <a:gd name="connsiteX17" fmla="*/ 5771562 w 5861705"/>
              <a:gd name="connsiteY17" fmla="*/ 2014848 h 7899814"/>
              <a:gd name="connsiteX18" fmla="*/ 5767772 w 5861705"/>
              <a:gd name="connsiteY18" fmla="*/ 2045563 h 7899814"/>
              <a:gd name="connsiteX19" fmla="*/ 5767250 w 5861705"/>
              <a:gd name="connsiteY19" fmla="*/ 2054308 h 7899814"/>
              <a:gd name="connsiteX20" fmla="*/ 5769443 w 5861705"/>
              <a:gd name="connsiteY20" fmla="*/ 2060299 h 7899814"/>
              <a:gd name="connsiteX21" fmla="*/ 5756656 w 5861705"/>
              <a:gd name="connsiteY21" fmla="*/ 2237821 h 7899814"/>
              <a:gd name="connsiteX22" fmla="*/ 5759315 w 5861705"/>
              <a:gd name="connsiteY22" fmla="*/ 2238936 h 7899814"/>
              <a:gd name="connsiteX23" fmla="*/ 5764588 w 5861705"/>
              <a:gd name="connsiteY23" fmla="*/ 2283776 h 7899814"/>
              <a:gd name="connsiteX24" fmla="*/ 5758445 w 5861705"/>
              <a:gd name="connsiteY24" fmla="*/ 2405877 h 7899814"/>
              <a:gd name="connsiteX25" fmla="*/ 5758311 w 5861705"/>
              <a:gd name="connsiteY25" fmla="*/ 2478121 h 7899814"/>
              <a:gd name="connsiteX26" fmla="*/ 5769776 w 5861705"/>
              <a:gd name="connsiteY26" fmla="*/ 2504276 h 7899814"/>
              <a:gd name="connsiteX27" fmla="*/ 5452124 w 5861705"/>
              <a:gd name="connsiteY27" fmla="*/ 7583356 h 7899814"/>
              <a:gd name="connsiteX28" fmla="*/ 5458906 w 5861705"/>
              <a:gd name="connsiteY28" fmla="*/ 7628844 h 7899814"/>
              <a:gd name="connsiteX29" fmla="*/ 5457322 w 5861705"/>
              <a:gd name="connsiteY29" fmla="*/ 7712341 h 7899814"/>
              <a:gd name="connsiteX30" fmla="*/ 5443299 w 5861705"/>
              <a:gd name="connsiteY30" fmla="*/ 7838503 h 7899814"/>
              <a:gd name="connsiteX31" fmla="*/ 5456205 w 5861705"/>
              <a:gd name="connsiteY31" fmla="*/ 7895727 h 7899814"/>
              <a:gd name="connsiteX32" fmla="*/ 5357659 w 5861705"/>
              <a:gd name="connsiteY32" fmla="*/ 7844331 h 7899814"/>
              <a:gd name="connsiteX33" fmla="*/ 0 w 5861705"/>
              <a:gd name="connsiteY33" fmla="*/ 7558086 h 7899814"/>
              <a:gd name="connsiteX0" fmla="*/ 0 w 5861705"/>
              <a:gd name="connsiteY0" fmla="*/ 7558086 h 7846306"/>
              <a:gd name="connsiteX1" fmla="*/ 422635 w 5861705"/>
              <a:gd name="connsiteY1" fmla="*/ 0 h 7846306"/>
              <a:gd name="connsiteX2" fmla="*/ 4284892 w 5861705"/>
              <a:gd name="connsiteY2" fmla="*/ 212657 h 7846306"/>
              <a:gd name="connsiteX3" fmla="*/ 5823717 w 5861705"/>
              <a:gd name="connsiteY3" fmla="*/ 306262 h 7846306"/>
              <a:gd name="connsiteX4" fmla="*/ 5861705 w 5861705"/>
              <a:gd name="connsiteY4" fmla="*/ 317988 h 7846306"/>
              <a:gd name="connsiteX5" fmla="*/ 5856220 w 5861705"/>
              <a:gd name="connsiteY5" fmla="*/ 378751 h 7846306"/>
              <a:gd name="connsiteX6" fmla="*/ 5809593 w 5861705"/>
              <a:gd name="connsiteY6" fmla="*/ 1196200 h 7846306"/>
              <a:gd name="connsiteX7" fmla="*/ 5812252 w 5861705"/>
              <a:gd name="connsiteY7" fmla="*/ 1197315 h 7846306"/>
              <a:gd name="connsiteX8" fmla="*/ 5817525 w 5861705"/>
              <a:gd name="connsiteY8" fmla="*/ 1242155 h 7846306"/>
              <a:gd name="connsiteX9" fmla="*/ 5811383 w 5861705"/>
              <a:gd name="connsiteY9" fmla="*/ 1364256 h 7846306"/>
              <a:gd name="connsiteX10" fmla="*/ 5811248 w 5861705"/>
              <a:gd name="connsiteY10" fmla="*/ 1436500 h 7846306"/>
              <a:gd name="connsiteX11" fmla="*/ 5816757 w 5861705"/>
              <a:gd name="connsiteY11" fmla="*/ 1462669 h 7846306"/>
              <a:gd name="connsiteX12" fmla="*/ 5818133 w 5861705"/>
              <a:gd name="connsiteY12" fmla="*/ 1637067 h 7846306"/>
              <a:gd name="connsiteX13" fmla="*/ 5811308 w 5861705"/>
              <a:gd name="connsiteY13" fmla="*/ 1696270 h 7846306"/>
              <a:gd name="connsiteX14" fmla="*/ 5795249 w 5861705"/>
              <a:gd name="connsiteY14" fmla="*/ 1818360 h 7846306"/>
              <a:gd name="connsiteX15" fmla="*/ 5796281 w 5861705"/>
              <a:gd name="connsiteY15" fmla="*/ 1911947 h 7846306"/>
              <a:gd name="connsiteX16" fmla="*/ 5790032 w 5861705"/>
              <a:gd name="connsiteY16" fmla="*/ 1925528 h 7846306"/>
              <a:gd name="connsiteX17" fmla="*/ 5771562 w 5861705"/>
              <a:gd name="connsiteY17" fmla="*/ 2014848 h 7846306"/>
              <a:gd name="connsiteX18" fmla="*/ 5767772 w 5861705"/>
              <a:gd name="connsiteY18" fmla="*/ 2045563 h 7846306"/>
              <a:gd name="connsiteX19" fmla="*/ 5767250 w 5861705"/>
              <a:gd name="connsiteY19" fmla="*/ 2054308 h 7846306"/>
              <a:gd name="connsiteX20" fmla="*/ 5769443 w 5861705"/>
              <a:gd name="connsiteY20" fmla="*/ 2060299 h 7846306"/>
              <a:gd name="connsiteX21" fmla="*/ 5756656 w 5861705"/>
              <a:gd name="connsiteY21" fmla="*/ 2237821 h 7846306"/>
              <a:gd name="connsiteX22" fmla="*/ 5759315 w 5861705"/>
              <a:gd name="connsiteY22" fmla="*/ 2238936 h 7846306"/>
              <a:gd name="connsiteX23" fmla="*/ 5764588 w 5861705"/>
              <a:gd name="connsiteY23" fmla="*/ 2283776 h 7846306"/>
              <a:gd name="connsiteX24" fmla="*/ 5758445 w 5861705"/>
              <a:gd name="connsiteY24" fmla="*/ 2405877 h 7846306"/>
              <a:gd name="connsiteX25" fmla="*/ 5758311 w 5861705"/>
              <a:gd name="connsiteY25" fmla="*/ 2478121 h 7846306"/>
              <a:gd name="connsiteX26" fmla="*/ 5769776 w 5861705"/>
              <a:gd name="connsiteY26" fmla="*/ 2504276 h 7846306"/>
              <a:gd name="connsiteX27" fmla="*/ 5452124 w 5861705"/>
              <a:gd name="connsiteY27" fmla="*/ 7583356 h 7846306"/>
              <a:gd name="connsiteX28" fmla="*/ 5458906 w 5861705"/>
              <a:gd name="connsiteY28" fmla="*/ 7628844 h 7846306"/>
              <a:gd name="connsiteX29" fmla="*/ 5457322 w 5861705"/>
              <a:gd name="connsiteY29" fmla="*/ 7712341 h 7846306"/>
              <a:gd name="connsiteX30" fmla="*/ 5443299 w 5861705"/>
              <a:gd name="connsiteY30" fmla="*/ 7838503 h 7846306"/>
              <a:gd name="connsiteX31" fmla="*/ 5404768 w 5861705"/>
              <a:gd name="connsiteY31" fmla="*/ 7838511 h 7846306"/>
              <a:gd name="connsiteX32" fmla="*/ 5357659 w 5861705"/>
              <a:gd name="connsiteY32" fmla="*/ 7844331 h 7846306"/>
              <a:gd name="connsiteX33" fmla="*/ 0 w 5861705"/>
              <a:gd name="connsiteY33" fmla="*/ 7558086 h 7846306"/>
              <a:gd name="connsiteX0" fmla="*/ 0 w 5861705"/>
              <a:gd name="connsiteY0" fmla="*/ 7558086 h 7844331"/>
              <a:gd name="connsiteX1" fmla="*/ 422635 w 5861705"/>
              <a:gd name="connsiteY1" fmla="*/ 0 h 7844331"/>
              <a:gd name="connsiteX2" fmla="*/ 4284892 w 5861705"/>
              <a:gd name="connsiteY2" fmla="*/ 212657 h 7844331"/>
              <a:gd name="connsiteX3" fmla="*/ 5823717 w 5861705"/>
              <a:gd name="connsiteY3" fmla="*/ 306262 h 7844331"/>
              <a:gd name="connsiteX4" fmla="*/ 5861705 w 5861705"/>
              <a:gd name="connsiteY4" fmla="*/ 317988 h 7844331"/>
              <a:gd name="connsiteX5" fmla="*/ 5856220 w 5861705"/>
              <a:gd name="connsiteY5" fmla="*/ 378751 h 7844331"/>
              <a:gd name="connsiteX6" fmla="*/ 5809593 w 5861705"/>
              <a:gd name="connsiteY6" fmla="*/ 1196200 h 7844331"/>
              <a:gd name="connsiteX7" fmla="*/ 5812252 w 5861705"/>
              <a:gd name="connsiteY7" fmla="*/ 1197315 h 7844331"/>
              <a:gd name="connsiteX8" fmla="*/ 5817525 w 5861705"/>
              <a:gd name="connsiteY8" fmla="*/ 1242155 h 7844331"/>
              <a:gd name="connsiteX9" fmla="*/ 5811383 w 5861705"/>
              <a:gd name="connsiteY9" fmla="*/ 1364256 h 7844331"/>
              <a:gd name="connsiteX10" fmla="*/ 5811248 w 5861705"/>
              <a:gd name="connsiteY10" fmla="*/ 1436500 h 7844331"/>
              <a:gd name="connsiteX11" fmla="*/ 5816757 w 5861705"/>
              <a:gd name="connsiteY11" fmla="*/ 1462669 h 7844331"/>
              <a:gd name="connsiteX12" fmla="*/ 5818133 w 5861705"/>
              <a:gd name="connsiteY12" fmla="*/ 1637067 h 7844331"/>
              <a:gd name="connsiteX13" fmla="*/ 5811308 w 5861705"/>
              <a:gd name="connsiteY13" fmla="*/ 1696270 h 7844331"/>
              <a:gd name="connsiteX14" fmla="*/ 5795249 w 5861705"/>
              <a:gd name="connsiteY14" fmla="*/ 1818360 h 7844331"/>
              <a:gd name="connsiteX15" fmla="*/ 5796281 w 5861705"/>
              <a:gd name="connsiteY15" fmla="*/ 1911947 h 7844331"/>
              <a:gd name="connsiteX16" fmla="*/ 5790032 w 5861705"/>
              <a:gd name="connsiteY16" fmla="*/ 1925528 h 7844331"/>
              <a:gd name="connsiteX17" fmla="*/ 5771562 w 5861705"/>
              <a:gd name="connsiteY17" fmla="*/ 2014848 h 7844331"/>
              <a:gd name="connsiteX18" fmla="*/ 5767772 w 5861705"/>
              <a:gd name="connsiteY18" fmla="*/ 2045563 h 7844331"/>
              <a:gd name="connsiteX19" fmla="*/ 5767250 w 5861705"/>
              <a:gd name="connsiteY19" fmla="*/ 2054308 h 7844331"/>
              <a:gd name="connsiteX20" fmla="*/ 5769443 w 5861705"/>
              <a:gd name="connsiteY20" fmla="*/ 2060299 h 7844331"/>
              <a:gd name="connsiteX21" fmla="*/ 5756656 w 5861705"/>
              <a:gd name="connsiteY21" fmla="*/ 2237821 h 7844331"/>
              <a:gd name="connsiteX22" fmla="*/ 5759315 w 5861705"/>
              <a:gd name="connsiteY22" fmla="*/ 2238936 h 7844331"/>
              <a:gd name="connsiteX23" fmla="*/ 5764588 w 5861705"/>
              <a:gd name="connsiteY23" fmla="*/ 2283776 h 7844331"/>
              <a:gd name="connsiteX24" fmla="*/ 5758445 w 5861705"/>
              <a:gd name="connsiteY24" fmla="*/ 2405877 h 7844331"/>
              <a:gd name="connsiteX25" fmla="*/ 5758311 w 5861705"/>
              <a:gd name="connsiteY25" fmla="*/ 2478121 h 7844331"/>
              <a:gd name="connsiteX26" fmla="*/ 5769776 w 5861705"/>
              <a:gd name="connsiteY26" fmla="*/ 2504276 h 7844331"/>
              <a:gd name="connsiteX27" fmla="*/ 5452124 w 5861705"/>
              <a:gd name="connsiteY27" fmla="*/ 7583356 h 7844331"/>
              <a:gd name="connsiteX28" fmla="*/ 5458906 w 5861705"/>
              <a:gd name="connsiteY28" fmla="*/ 7628844 h 7844331"/>
              <a:gd name="connsiteX29" fmla="*/ 5457322 w 5861705"/>
              <a:gd name="connsiteY29" fmla="*/ 7712341 h 7844331"/>
              <a:gd name="connsiteX30" fmla="*/ 5443299 w 5861705"/>
              <a:gd name="connsiteY30" fmla="*/ 7838503 h 7844331"/>
              <a:gd name="connsiteX31" fmla="*/ 5404768 w 5861705"/>
              <a:gd name="connsiteY31" fmla="*/ 7838511 h 7844331"/>
              <a:gd name="connsiteX32" fmla="*/ 5357659 w 5861705"/>
              <a:gd name="connsiteY32" fmla="*/ 7844331 h 7844331"/>
              <a:gd name="connsiteX33" fmla="*/ 0 w 5861705"/>
              <a:gd name="connsiteY33" fmla="*/ 7558086 h 7844331"/>
              <a:gd name="connsiteX0" fmla="*/ 0 w 5861705"/>
              <a:gd name="connsiteY0" fmla="*/ 7558086 h 7847548"/>
              <a:gd name="connsiteX1" fmla="*/ 422635 w 5861705"/>
              <a:gd name="connsiteY1" fmla="*/ 0 h 7847548"/>
              <a:gd name="connsiteX2" fmla="*/ 4284892 w 5861705"/>
              <a:gd name="connsiteY2" fmla="*/ 212657 h 7847548"/>
              <a:gd name="connsiteX3" fmla="*/ 5823717 w 5861705"/>
              <a:gd name="connsiteY3" fmla="*/ 306262 h 7847548"/>
              <a:gd name="connsiteX4" fmla="*/ 5861705 w 5861705"/>
              <a:gd name="connsiteY4" fmla="*/ 317988 h 7847548"/>
              <a:gd name="connsiteX5" fmla="*/ 5856220 w 5861705"/>
              <a:gd name="connsiteY5" fmla="*/ 378751 h 7847548"/>
              <a:gd name="connsiteX6" fmla="*/ 5809593 w 5861705"/>
              <a:gd name="connsiteY6" fmla="*/ 1196200 h 7847548"/>
              <a:gd name="connsiteX7" fmla="*/ 5812252 w 5861705"/>
              <a:gd name="connsiteY7" fmla="*/ 1197315 h 7847548"/>
              <a:gd name="connsiteX8" fmla="*/ 5817525 w 5861705"/>
              <a:gd name="connsiteY8" fmla="*/ 1242155 h 7847548"/>
              <a:gd name="connsiteX9" fmla="*/ 5811383 w 5861705"/>
              <a:gd name="connsiteY9" fmla="*/ 1364256 h 7847548"/>
              <a:gd name="connsiteX10" fmla="*/ 5811248 w 5861705"/>
              <a:gd name="connsiteY10" fmla="*/ 1436500 h 7847548"/>
              <a:gd name="connsiteX11" fmla="*/ 5816757 w 5861705"/>
              <a:gd name="connsiteY11" fmla="*/ 1462669 h 7847548"/>
              <a:gd name="connsiteX12" fmla="*/ 5818133 w 5861705"/>
              <a:gd name="connsiteY12" fmla="*/ 1637067 h 7847548"/>
              <a:gd name="connsiteX13" fmla="*/ 5811308 w 5861705"/>
              <a:gd name="connsiteY13" fmla="*/ 1696270 h 7847548"/>
              <a:gd name="connsiteX14" fmla="*/ 5795249 w 5861705"/>
              <a:gd name="connsiteY14" fmla="*/ 1818360 h 7847548"/>
              <a:gd name="connsiteX15" fmla="*/ 5796281 w 5861705"/>
              <a:gd name="connsiteY15" fmla="*/ 1911947 h 7847548"/>
              <a:gd name="connsiteX16" fmla="*/ 5790032 w 5861705"/>
              <a:gd name="connsiteY16" fmla="*/ 1925528 h 7847548"/>
              <a:gd name="connsiteX17" fmla="*/ 5771562 w 5861705"/>
              <a:gd name="connsiteY17" fmla="*/ 2014848 h 7847548"/>
              <a:gd name="connsiteX18" fmla="*/ 5767772 w 5861705"/>
              <a:gd name="connsiteY18" fmla="*/ 2045563 h 7847548"/>
              <a:gd name="connsiteX19" fmla="*/ 5767250 w 5861705"/>
              <a:gd name="connsiteY19" fmla="*/ 2054308 h 7847548"/>
              <a:gd name="connsiteX20" fmla="*/ 5769443 w 5861705"/>
              <a:gd name="connsiteY20" fmla="*/ 2060299 h 7847548"/>
              <a:gd name="connsiteX21" fmla="*/ 5756656 w 5861705"/>
              <a:gd name="connsiteY21" fmla="*/ 2237821 h 7847548"/>
              <a:gd name="connsiteX22" fmla="*/ 5759315 w 5861705"/>
              <a:gd name="connsiteY22" fmla="*/ 2238936 h 7847548"/>
              <a:gd name="connsiteX23" fmla="*/ 5764588 w 5861705"/>
              <a:gd name="connsiteY23" fmla="*/ 2283776 h 7847548"/>
              <a:gd name="connsiteX24" fmla="*/ 5758445 w 5861705"/>
              <a:gd name="connsiteY24" fmla="*/ 2405877 h 7847548"/>
              <a:gd name="connsiteX25" fmla="*/ 5758311 w 5861705"/>
              <a:gd name="connsiteY25" fmla="*/ 2478121 h 7847548"/>
              <a:gd name="connsiteX26" fmla="*/ 5769776 w 5861705"/>
              <a:gd name="connsiteY26" fmla="*/ 2504276 h 7847548"/>
              <a:gd name="connsiteX27" fmla="*/ 5452124 w 5861705"/>
              <a:gd name="connsiteY27" fmla="*/ 7583356 h 7847548"/>
              <a:gd name="connsiteX28" fmla="*/ 5458906 w 5861705"/>
              <a:gd name="connsiteY28" fmla="*/ 7628844 h 7847548"/>
              <a:gd name="connsiteX29" fmla="*/ 5457322 w 5861705"/>
              <a:gd name="connsiteY29" fmla="*/ 7712341 h 7847548"/>
              <a:gd name="connsiteX30" fmla="*/ 5446339 w 5861705"/>
              <a:gd name="connsiteY30" fmla="*/ 7847548 h 7847548"/>
              <a:gd name="connsiteX31" fmla="*/ 5404768 w 5861705"/>
              <a:gd name="connsiteY31" fmla="*/ 7838511 h 7847548"/>
              <a:gd name="connsiteX32" fmla="*/ 5357659 w 5861705"/>
              <a:gd name="connsiteY32" fmla="*/ 7844331 h 7847548"/>
              <a:gd name="connsiteX33" fmla="*/ 0 w 5861705"/>
              <a:gd name="connsiteY33" fmla="*/ 7558086 h 7847548"/>
              <a:gd name="connsiteX0" fmla="*/ 0 w 5861705"/>
              <a:gd name="connsiteY0" fmla="*/ 7558086 h 7847548"/>
              <a:gd name="connsiteX1" fmla="*/ 422635 w 5861705"/>
              <a:gd name="connsiteY1" fmla="*/ 0 h 7847548"/>
              <a:gd name="connsiteX2" fmla="*/ 4284892 w 5861705"/>
              <a:gd name="connsiteY2" fmla="*/ 212657 h 7847548"/>
              <a:gd name="connsiteX3" fmla="*/ 5823717 w 5861705"/>
              <a:gd name="connsiteY3" fmla="*/ 306262 h 7847548"/>
              <a:gd name="connsiteX4" fmla="*/ 5861705 w 5861705"/>
              <a:gd name="connsiteY4" fmla="*/ 317988 h 7847548"/>
              <a:gd name="connsiteX5" fmla="*/ 5856220 w 5861705"/>
              <a:gd name="connsiteY5" fmla="*/ 378751 h 7847548"/>
              <a:gd name="connsiteX6" fmla="*/ 5809593 w 5861705"/>
              <a:gd name="connsiteY6" fmla="*/ 1196200 h 7847548"/>
              <a:gd name="connsiteX7" fmla="*/ 5812252 w 5861705"/>
              <a:gd name="connsiteY7" fmla="*/ 1197315 h 7847548"/>
              <a:gd name="connsiteX8" fmla="*/ 5817525 w 5861705"/>
              <a:gd name="connsiteY8" fmla="*/ 1242155 h 7847548"/>
              <a:gd name="connsiteX9" fmla="*/ 5811383 w 5861705"/>
              <a:gd name="connsiteY9" fmla="*/ 1364256 h 7847548"/>
              <a:gd name="connsiteX10" fmla="*/ 5811248 w 5861705"/>
              <a:gd name="connsiteY10" fmla="*/ 1436500 h 7847548"/>
              <a:gd name="connsiteX11" fmla="*/ 5816757 w 5861705"/>
              <a:gd name="connsiteY11" fmla="*/ 1462669 h 7847548"/>
              <a:gd name="connsiteX12" fmla="*/ 5818133 w 5861705"/>
              <a:gd name="connsiteY12" fmla="*/ 1637067 h 7847548"/>
              <a:gd name="connsiteX13" fmla="*/ 5811308 w 5861705"/>
              <a:gd name="connsiteY13" fmla="*/ 1696270 h 7847548"/>
              <a:gd name="connsiteX14" fmla="*/ 5795249 w 5861705"/>
              <a:gd name="connsiteY14" fmla="*/ 1818360 h 7847548"/>
              <a:gd name="connsiteX15" fmla="*/ 5796281 w 5861705"/>
              <a:gd name="connsiteY15" fmla="*/ 1911947 h 7847548"/>
              <a:gd name="connsiteX16" fmla="*/ 5790032 w 5861705"/>
              <a:gd name="connsiteY16" fmla="*/ 1925528 h 7847548"/>
              <a:gd name="connsiteX17" fmla="*/ 5771562 w 5861705"/>
              <a:gd name="connsiteY17" fmla="*/ 2014848 h 7847548"/>
              <a:gd name="connsiteX18" fmla="*/ 5767772 w 5861705"/>
              <a:gd name="connsiteY18" fmla="*/ 2045563 h 7847548"/>
              <a:gd name="connsiteX19" fmla="*/ 5767250 w 5861705"/>
              <a:gd name="connsiteY19" fmla="*/ 2054308 h 7847548"/>
              <a:gd name="connsiteX20" fmla="*/ 5769443 w 5861705"/>
              <a:gd name="connsiteY20" fmla="*/ 2060299 h 7847548"/>
              <a:gd name="connsiteX21" fmla="*/ 5756656 w 5861705"/>
              <a:gd name="connsiteY21" fmla="*/ 2237821 h 7847548"/>
              <a:gd name="connsiteX22" fmla="*/ 5759315 w 5861705"/>
              <a:gd name="connsiteY22" fmla="*/ 2238936 h 7847548"/>
              <a:gd name="connsiteX23" fmla="*/ 5764588 w 5861705"/>
              <a:gd name="connsiteY23" fmla="*/ 2283776 h 7847548"/>
              <a:gd name="connsiteX24" fmla="*/ 5758445 w 5861705"/>
              <a:gd name="connsiteY24" fmla="*/ 2405877 h 7847548"/>
              <a:gd name="connsiteX25" fmla="*/ 5758311 w 5861705"/>
              <a:gd name="connsiteY25" fmla="*/ 2478121 h 7847548"/>
              <a:gd name="connsiteX26" fmla="*/ 5769776 w 5861705"/>
              <a:gd name="connsiteY26" fmla="*/ 2504276 h 7847548"/>
              <a:gd name="connsiteX27" fmla="*/ 5464166 w 5861705"/>
              <a:gd name="connsiteY27" fmla="*/ 7571255 h 7847548"/>
              <a:gd name="connsiteX28" fmla="*/ 5458906 w 5861705"/>
              <a:gd name="connsiteY28" fmla="*/ 7628844 h 7847548"/>
              <a:gd name="connsiteX29" fmla="*/ 5457322 w 5861705"/>
              <a:gd name="connsiteY29" fmla="*/ 7712341 h 7847548"/>
              <a:gd name="connsiteX30" fmla="*/ 5446339 w 5861705"/>
              <a:gd name="connsiteY30" fmla="*/ 7847548 h 7847548"/>
              <a:gd name="connsiteX31" fmla="*/ 5404768 w 5861705"/>
              <a:gd name="connsiteY31" fmla="*/ 7838511 h 7847548"/>
              <a:gd name="connsiteX32" fmla="*/ 5357659 w 5861705"/>
              <a:gd name="connsiteY32" fmla="*/ 7844331 h 7847548"/>
              <a:gd name="connsiteX33" fmla="*/ 0 w 5861705"/>
              <a:gd name="connsiteY33" fmla="*/ 7558086 h 784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861705" h="7847548">
                <a:moveTo>
                  <a:pt x="0" y="7558086"/>
                </a:moveTo>
                <a:lnTo>
                  <a:pt x="422635" y="0"/>
                </a:lnTo>
                <a:cubicBezTo>
                  <a:pt x="838381" y="38687"/>
                  <a:pt x="3467477" y="165782"/>
                  <a:pt x="4284892" y="212657"/>
                </a:cubicBezTo>
                <a:lnTo>
                  <a:pt x="5823717" y="306262"/>
                </a:lnTo>
                <a:lnTo>
                  <a:pt x="5861705" y="317988"/>
                </a:lnTo>
                <a:cubicBezTo>
                  <a:pt x="5860949" y="331104"/>
                  <a:pt x="5856976" y="365634"/>
                  <a:pt x="5856220" y="378751"/>
                </a:cubicBezTo>
                <a:lnTo>
                  <a:pt x="5809593" y="1196200"/>
                </a:lnTo>
                <a:lnTo>
                  <a:pt x="5812252" y="1197315"/>
                </a:lnTo>
                <a:cubicBezTo>
                  <a:pt x="5814097" y="1205194"/>
                  <a:pt x="5817670" y="1214331"/>
                  <a:pt x="5817525" y="1242155"/>
                </a:cubicBezTo>
                <a:cubicBezTo>
                  <a:pt x="5803650" y="1275988"/>
                  <a:pt x="5829838" y="1322274"/>
                  <a:pt x="5811383" y="1364256"/>
                </a:cubicBezTo>
                <a:cubicBezTo>
                  <a:pt x="5806611" y="1379695"/>
                  <a:pt x="5804189" y="1427474"/>
                  <a:pt x="5811248" y="1436500"/>
                </a:cubicBezTo>
                <a:cubicBezTo>
                  <a:pt x="5812292" y="1446460"/>
                  <a:pt x="5808890" y="1458085"/>
                  <a:pt x="5816757" y="1462669"/>
                </a:cubicBezTo>
                <a:cubicBezTo>
                  <a:pt x="5817904" y="1496096"/>
                  <a:pt x="5819041" y="1598134"/>
                  <a:pt x="5818133" y="1637067"/>
                </a:cubicBezTo>
                <a:cubicBezTo>
                  <a:pt x="5817758" y="1650959"/>
                  <a:pt x="5811683" y="1682378"/>
                  <a:pt x="5811308" y="1696270"/>
                </a:cubicBezTo>
                <a:cubicBezTo>
                  <a:pt x="5805239" y="1761897"/>
                  <a:pt x="5801501" y="1777871"/>
                  <a:pt x="5795249" y="1818360"/>
                </a:cubicBezTo>
                <a:cubicBezTo>
                  <a:pt x="5795594" y="1849556"/>
                  <a:pt x="5795937" y="1880752"/>
                  <a:pt x="5796281" y="1911947"/>
                </a:cubicBezTo>
                <a:lnTo>
                  <a:pt x="5790032" y="1925528"/>
                </a:lnTo>
                <a:cubicBezTo>
                  <a:pt x="5782235" y="1956870"/>
                  <a:pt x="5786265" y="1995387"/>
                  <a:pt x="5771562" y="2014848"/>
                </a:cubicBezTo>
                <a:lnTo>
                  <a:pt x="5767772" y="2045563"/>
                </a:lnTo>
                <a:lnTo>
                  <a:pt x="5767250" y="2054308"/>
                </a:lnTo>
                <a:lnTo>
                  <a:pt x="5769443" y="2060299"/>
                </a:lnTo>
                <a:cubicBezTo>
                  <a:pt x="5767678" y="2090884"/>
                  <a:pt x="5758344" y="2208048"/>
                  <a:pt x="5756656" y="2237821"/>
                </a:cubicBezTo>
                <a:lnTo>
                  <a:pt x="5759315" y="2238936"/>
                </a:lnTo>
                <a:cubicBezTo>
                  <a:pt x="5761160" y="2246816"/>
                  <a:pt x="5764733" y="2255952"/>
                  <a:pt x="5764588" y="2283776"/>
                </a:cubicBezTo>
                <a:cubicBezTo>
                  <a:pt x="5750713" y="2317609"/>
                  <a:pt x="5776901" y="2363895"/>
                  <a:pt x="5758445" y="2405877"/>
                </a:cubicBezTo>
                <a:cubicBezTo>
                  <a:pt x="5753674" y="2421317"/>
                  <a:pt x="5751252" y="2469095"/>
                  <a:pt x="5758311" y="2478121"/>
                </a:cubicBezTo>
                <a:cubicBezTo>
                  <a:pt x="5759354" y="2488081"/>
                  <a:pt x="5761910" y="2499692"/>
                  <a:pt x="5769776" y="2504276"/>
                </a:cubicBezTo>
                <a:cubicBezTo>
                  <a:pt x="5718745" y="3355149"/>
                  <a:pt x="5519949" y="6717151"/>
                  <a:pt x="5464166" y="7571255"/>
                </a:cubicBezTo>
                <a:lnTo>
                  <a:pt x="5458906" y="7628844"/>
                </a:lnTo>
                <a:cubicBezTo>
                  <a:pt x="5466316" y="7638649"/>
                  <a:pt x="5459416" y="7675890"/>
                  <a:pt x="5457322" y="7712341"/>
                </a:cubicBezTo>
                <a:cubicBezTo>
                  <a:pt x="5455228" y="7748792"/>
                  <a:pt x="5450686" y="7819165"/>
                  <a:pt x="5446339" y="7847548"/>
                </a:cubicBezTo>
                <a:lnTo>
                  <a:pt x="5404768" y="7838511"/>
                </a:lnTo>
                <a:cubicBezTo>
                  <a:pt x="5379109" y="7846256"/>
                  <a:pt x="5363119" y="7815081"/>
                  <a:pt x="5357659" y="7844331"/>
                </a:cubicBezTo>
                <a:lnTo>
                  <a:pt x="0" y="75580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725EFE-7556-E256-399F-11F41BB79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80000">
            <a:off x="834380" y="991037"/>
            <a:ext cx="6623240" cy="47356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DB2A37-6200-C08E-CB80-A026DFE6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1830" y="1201340"/>
            <a:ext cx="2577465" cy="36261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/>
              <a:t>HAS-A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7195E4CC-9DB3-4867-A2AE-A5B61BC90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315580" y="5050170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0B50B059-6E3B-4246-81E0-C16514265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6093C8AB-DE45-4336-BDB2-27171AB97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253AEA2C-CA8D-426D-B4CE-4F26063B86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77630A59-DB9C-4E4D-A966-DC4ED94E14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5E30586E-071E-48B9-867C-96D6994BA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0482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ECB86E21-E2BD-408E-8E61-D30AB8715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DB2A37-6200-C08E-CB80-A026DFE6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730598"/>
            <a:ext cx="10286999" cy="11242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5400" dirty="0"/>
              <a:t>THANK - YOU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67F9DA9-5521-4A58-9B23-C108A3A2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5922">
            <a:off x="6072978" y="1008483"/>
            <a:ext cx="5269757" cy="358517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CF2B5AB8-A75C-49F7-8DF4-3342BF3C8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365922" flipV="1">
            <a:off x="7019473" y="280459"/>
            <a:ext cx="3380924" cy="5046285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29B38C0-3CC6-4B41-93F3-C479D22DD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45390">
            <a:off x="843810" y="615980"/>
            <a:ext cx="5269757" cy="3586638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0E0F80A2-6611-465C-80A5-6ADAE3F03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45390">
            <a:off x="1797496" y="-121443"/>
            <a:ext cx="3369162" cy="5062140"/>
          </a:xfrm>
          <a:custGeom>
            <a:avLst/>
            <a:gdLst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1367050 w 5228120"/>
              <a:gd name="connsiteY32" fmla="*/ 4957256 h 4957903"/>
              <a:gd name="connsiteX33" fmla="*/ 44266 w 5228120"/>
              <a:gd name="connsiteY33" fmla="*/ 4957256 h 4957903"/>
              <a:gd name="connsiteX34" fmla="*/ 19873 w 5228120"/>
              <a:gd name="connsiteY34" fmla="*/ 4940773 h 4957903"/>
              <a:gd name="connsiteX35" fmla="*/ 19873 w 5228120"/>
              <a:gd name="connsiteY35" fmla="*/ 4191718 h 4957903"/>
              <a:gd name="connsiteX36" fmla="*/ 13009 w 5228120"/>
              <a:gd name="connsiteY36" fmla="*/ 4167267 h 4957903"/>
              <a:gd name="connsiteX37" fmla="*/ 19873 w 5228120"/>
              <a:gd name="connsiteY37" fmla="*/ 4142119 h 4957903"/>
              <a:gd name="connsiteX38" fmla="*/ 19873 w 5228120"/>
              <a:gd name="connsiteY38" fmla="*/ 3806985 h 4957903"/>
              <a:gd name="connsiteX39" fmla="*/ 19873 w 5228120"/>
              <a:gd name="connsiteY39" fmla="*/ 3762500 h 4957903"/>
              <a:gd name="connsiteX40" fmla="*/ 12558 w 5228120"/>
              <a:gd name="connsiteY40" fmla="*/ 3737654 h 4957903"/>
              <a:gd name="connsiteX41" fmla="*/ 4175 w 5228120"/>
              <a:gd name="connsiteY41" fmla="*/ 3712250 h 4957903"/>
              <a:gd name="connsiteX42" fmla="*/ 560 w 5228120"/>
              <a:gd name="connsiteY42" fmla="*/ 3687770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832122 w 5228120"/>
              <a:gd name="connsiteY22" fmla="*/ 0 h 4957903"/>
              <a:gd name="connsiteX23" fmla="*/ 3871237 w 5228120"/>
              <a:gd name="connsiteY23" fmla="*/ 0 h 4957903"/>
              <a:gd name="connsiteX24" fmla="*/ 3872793 w 5228120"/>
              <a:gd name="connsiteY24" fmla="*/ 647 h 4957903"/>
              <a:gd name="connsiteX25" fmla="*/ 5196316 w 5228120"/>
              <a:gd name="connsiteY25" fmla="*/ 647 h 4957903"/>
              <a:gd name="connsiteX26" fmla="*/ 5224586 w 5228120"/>
              <a:gd name="connsiteY26" fmla="*/ 28919 h 4957903"/>
              <a:gd name="connsiteX27" fmla="*/ 5224586 w 5228120"/>
              <a:gd name="connsiteY27" fmla="*/ 4929710 h 4957903"/>
              <a:gd name="connsiteX28" fmla="*/ 5196315 w 5228120"/>
              <a:gd name="connsiteY28" fmla="*/ 4957902 h 4957903"/>
              <a:gd name="connsiteX29" fmla="*/ 5157924 w 5228120"/>
              <a:gd name="connsiteY29" fmla="*/ 4957902 h 4957903"/>
              <a:gd name="connsiteX30" fmla="*/ 5157922 w 5228120"/>
              <a:gd name="connsiteY30" fmla="*/ 4957903 h 4957903"/>
              <a:gd name="connsiteX31" fmla="*/ 1369345 w 5228120"/>
              <a:gd name="connsiteY31" fmla="*/ 4957903 h 4957903"/>
              <a:gd name="connsiteX32" fmla="*/ 44266 w 5228120"/>
              <a:gd name="connsiteY32" fmla="*/ 4957256 h 4957903"/>
              <a:gd name="connsiteX33" fmla="*/ 19873 w 5228120"/>
              <a:gd name="connsiteY33" fmla="*/ 4940773 h 4957903"/>
              <a:gd name="connsiteX34" fmla="*/ 19873 w 5228120"/>
              <a:gd name="connsiteY34" fmla="*/ 4191718 h 4957903"/>
              <a:gd name="connsiteX35" fmla="*/ 13009 w 5228120"/>
              <a:gd name="connsiteY35" fmla="*/ 4167267 h 4957903"/>
              <a:gd name="connsiteX36" fmla="*/ 19873 w 5228120"/>
              <a:gd name="connsiteY36" fmla="*/ 4142119 h 4957903"/>
              <a:gd name="connsiteX37" fmla="*/ 19873 w 5228120"/>
              <a:gd name="connsiteY37" fmla="*/ 3806985 h 4957903"/>
              <a:gd name="connsiteX38" fmla="*/ 19873 w 5228120"/>
              <a:gd name="connsiteY38" fmla="*/ 3762500 h 4957903"/>
              <a:gd name="connsiteX39" fmla="*/ 12558 w 5228120"/>
              <a:gd name="connsiteY39" fmla="*/ 3737654 h 4957903"/>
              <a:gd name="connsiteX40" fmla="*/ 4175 w 5228120"/>
              <a:gd name="connsiteY40" fmla="*/ 3712250 h 4957903"/>
              <a:gd name="connsiteX41" fmla="*/ 560 w 5228120"/>
              <a:gd name="connsiteY41" fmla="*/ 3687770 h 4957903"/>
              <a:gd name="connsiteX42" fmla="*/ 0 w 5228120"/>
              <a:gd name="connsiteY42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832106 w 5228120"/>
              <a:gd name="connsiteY21" fmla="*/ 9 h 4957903"/>
              <a:gd name="connsiteX22" fmla="*/ 3871237 w 5228120"/>
              <a:gd name="connsiteY22" fmla="*/ 0 h 4957903"/>
              <a:gd name="connsiteX23" fmla="*/ 3872793 w 5228120"/>
              <a:gd name="connsiteY23" fmla="*/ 647 h 4957903"/>
              <a:gd name="connsiteX24" fmla="*/ 5196316 w 5228120"/>
              <a:gd name="connsiteY24" fmla="*/ 647 h 4957903"/>
              <a:gd name="connsiteX25" fmla="*/ 5224586 w 5228120"/>
              <a:gd name="connsiteY25" fmla="*/ 28919 h 4957903"/>
              <a:gd name="connsiteX26" fmla="*/ 5224586 w 5228120"/>
              <a:gd name="connsiteY26" fmla="*/ 4929710 h 4957903"/>
              <a:gd name="connsiteX27" fmla="*/ 5196315 w 5228120"/>
              <a:gd name="connsiteY27" fmla="*/ 4957902 h 4957903"/>
              <a:gd name="connsiteX28" fmla="*/ 5157924 w 5228120"/>
              <a:gd name="connsiteY28" fmla="*/ 4957902 h 4957903"/>
              <a:gd name="connsiteX29" fmla="*/ 5157922 w 5228120"/>
              <a:gd name="connsiteY29" fmla="*/ 4957903 h 4957903"/>
              <a:gd name="connsiteX30" fmla="*/ 1369345 w 5228120"/>
              <a:gd name="connsiteY30" fmla="*/ 4957903 h 4957903"/>
              <a:gd name="connsiteX31" fmla="*/ 44266 w 5228120"/>
              <a:gd name="connsiteY31" fmla="*/ 4957256 h 4957903"/>
              <a:gd name="connsiteX32" fmla="*/ 19873 w 5228120"/>
              <a:gd name="connsiteY32" fmla="*/ 4940773 h 4957903"/>
              <a:gd name="connsiteX33" fmla="*/ 19873 w 5228120"/>
              <a:gd name="connsiteY33" fmla="*/ 4191718 h 4957903"/>
              <a:gd name="connsiteX34" fmla="*/ 13009 w 5228120"/>
              <a:gd name="connsiteY34" fmla="*/ 4167267 h 4957903"/>
              <a:gd name="connsiteX35" fmla="*/ 19873 w 5228120"/>
              <a:gd name="connsiteY35" fmla="*/ 4142119 h 4957903"/>
              <a:gd name="connsiteX36" fmla="*/ 19873 w 5228120"/>
              <a:gd name="connsiteY36" fmla="*/ 3806985 h 4957903"/>
              <a:gd name="connsiteX37" fmla="*/ 19873 w 5228120"/>
              <a:gd name="connsiteY37" fmla="*/ 3762500 h 4957903"/>
              <a:gd name="connsiteX38" fmla="*/ 12558 w 5228120"/>
              <a:gd name="connsiteY38" fmla="*/ 3737654 h 4957903"/>
              <a:gd name="connsiteX39" fmla="*/ 4175 w 5228120"/>
              <a:gd name="connsiteY39" fmla="*/ 3712250 h 4957903"/>
              <a:gd name="connsiteX40" fmla="*/ 560 w 5228120"/>
              <a:gd name="connsiteY40" fmla="*/ 3687770 h 4957903"/>
              <a:gd name="connsiteX41" fmla="*/ 0 w 5228120"/>
              <a:gd name="connsiteY41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813371 w 5228120"/>
              <a:gd name="connsiteY20" fmla="*/ 10 h 4957903"/>
              <a:gd name="connsiteX21" fmla="*/ 3871237 w 5228120"/>
              <a:gd name="connsiteY21" fmla="*/ 0 h 4957903"/>
              <a:gd name="connsiteX22" fmla="*/ 3872793 w 5228120"/>
              <a:gd name="connsiteY22" fmla="*/ 647 h 4957903"/>
              <a:gd name="connsiteX23" fmla="*/ 5196316 w 5228120"/>
              <a:gd name="connsiteY23" fmla="*/ 647 h 4957903"/>
              <a:gd name="connsiteX24" fmla="*/ 5224586 w 5228120"/>
              <a:gd name="connsiteY24" fmla="*/ 28919 h 4957903"/>
              <a:gd name="connsiteX25" fmla="*/ 5224586 w 5228120"/>
              <a:gd name="connsiteY25" fmla="*/ 4929710 h 4957903"/>
              <a:gd name="connsiteX26" fmla="*/ 5196315 w 5228120"/>
              <a:gd name="connsiteY26" fmla="*/ 4957902 h 4957903"/>
              <a:gd name="connsiteX27" fmla="*/ 5157924 w 5228120"/>
              <a:gd name="connsiteY27" fmla="*/ 4957902 h 4957903"/>
              <a:gd name="connsiteX28" fmla="*/ 5157922 w 5228120"/>
              <a:gd name="connsiteY28" fmla="*/ 4957903 h 4957903"/>
              <a:gd name="connsiteX29" fmla="*/ 1369345 w 5228120"/>
              <a:gd name="connsiteY29" fmla="*/ 4957903 h 4957903"/>
              <a:gd name="connsiteX30" fmla="*/ 44266 w 5228120"/>
              <a:gd name="connsiteY30" fmla="*/ 4957256 h 4957903"/>
              <a:gd name="connsiteX31" fmla="*/ 19873 w 5228120"/>
              <a:gd name="connsiteY31" fmla="*/ 4940773 h 4957903"/>
              <a:gd name="connsiteX32" fmla="*/ 19873 w 5228120"/>
              <a:gd name="connsiteY32" fmla="*/ 4191718 h 4957903"/>
              <a:gd name="connsiteX33" fmla="*/ 13009 w 5228120"/>
              <a:gd name="connsiteY33" fmla="*/ 4167267 h 4957903"/>
              <a:gd name="connsiteX34" fmla="*/ 19873 w 5228120"/>
              <a:gd name="connsiteY34" fmla="*/ 4142119 h 4957903"/>
              <a:gd name="connsiteX35" fmla="*/ 19873 w 5228120"/>
              <a:gd name="connsiteY35" fmla="*/ 3806985 h 4957903"/>
              <a:gd name="connsiteX36" fmla="*/ 19873 w 5228120"/>
              <a:gd name="connsiteY36" fmla="*/ 3762500 h 4957903"/>
              <a:gd name="connsiteX37" fmla="*/ 12558 w 5228120"/>
              <a:gd name="connsiteY37" fmla="*/ 3737654 h 4957903"/>
              <a:gd name="connsiteX38" fmla="*/ 4175 w 5228120"/>
              <a:gd name="connsiteY38" fmla="*/ 3712250 h 4957903"/>
              <a:gd name="connsiteX39" fmla="*/ 560 w 5228120"/>
              <a:gd name="connsiteY39" fmla="*/ 3687770 h 4957903"/>
              <a:gd name="connsiteX40" fmla="*/ 0 w 5228120"/>
              <a:gd name="connsiteY40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3872793 w 5228120"/>
              <a:gd name="connsiteY21" fmla="*/ 647 h 4957903"/>
              <a:gd name="connsiteX22" fmla="*/ 5196316 w 5228120"/>
              <a:gd name="connsiteY22" fmla="*/ 647 h 4957903"/>
              <a:gd name="connsiteX23" fmla="*/ 5224586 w 5228120"/>
              <a:gd name="connsiteY23" fmla="*/ 28919 h 4957903"/>
              <a:gd name="connsiteX24" fmla="*/ 5224586 w 5228120"/>
              <a:gd name="connsiteY24" fmla="*/ 4929710 h 4957903"/>
              <a:gd name="connsiteX25" fmla="*/ 5196315 w 5228120"/>
              <a:gd name="connsiteY25" fmla="*/ 4957902 h 4957903"/>
              <a:gd name="connsiteX26" fmla="*/ 5157924 w 5228120"/>
              <a:gd name="connsiteY26" fmla="*/ 4957902 h 4957903"/>
              <a:gd name="connsiteX27" fmla="*/ 5157922 w 5228120"/>
              <a:gd name="connsiteY27" fmla="*/ 4957903 h 4957903"/>
              <a:gd name="connsiteX28" fmla="*/ 1369345 w 5228120"/>
              <a:gd name="connsiteY28" fmla="*/ 4957903 h 4957903"/>
              <a:gd name="connsiteX29" fmla="*/ 44266 w 5228120"/>
              <a:gd name="connsiteY29" fmla="*/ 4957256 h 4957903"/>
              <a:gd name="connsiteX30" fmla="*/ 19873 w 5228120"/>
              <a:gd name="connsiteY30" fmla="*/ 4940773 h 4957903"/>
              <a:gd name="connsiteX31" fmla="*/ 19873 w 5228120"/>
              <a:gd name="connsiteY31" fmla="*/ 4191718 h 4957903"/>
              <a:gd name="connsiteX32" fmla="*/ 13009 w 5228120"/>
              <a:gd name="connsiteY32" fmla="*/ 4167267 h 4957903"/>
              <a:gd name="connsiteX33" fmla="*/ 19873 w 5228120"/>
              <a:gd name="connsiteY33" fmla="*/ 4142119 h 4957903"/>
              <a:gd name="connsiteX34" fmla="*/ 19873 w 5228120"/>
              <a:gd name="connsiteY34" fmla="*/ 3806985 h 4957903"/>
              <a:gd name="connsiteX35" fmla="*/ 19873 w 5228120"/>
              <a:gd name="connsiteY35" fmla="*/ 3762500 h 4957903"/>
              <a:gd name="connsiteX36" fmla="*/ 12558 w 5228120"/>
              <a:gd name="connsiteY36" fmla="*/ 3737654 h 4957903"/>
              <a:gd name="connsiteX37" fmla="*/ 4175 w 5228120"/>
              <a:gd name="connsiteY37" fmla="*/ 3712250 h 4957903"/>
              <a:gd name="connsiteX38" fmla="*/ 560 w 5228120"/>
              <a:gd name="connsiteY38" fmla="*/ 3687770 h 4957903"/>
              <a:gd name="connsiteX39" fmla="*/ 0 w 5228120"/>
              <a:gd name="connsiteY39" fmla="*/ 3668924 h 4957903"/>
              <a:gd name="connsiteX0" fmla="*/ 0 w 5228120"/>
              <a:gd name="connsiteY0" fmla="*/ 3668924 h 4957903"/>
              <a:gd name="connsiteX1" fmla="*/ 4948 w 5228120"/>
              <a:gd name="connsiteY1" fmla="*/ 3649181 h 4957903"/>
              <a:gd name="connsiteX2" fmla="*/ 2889 w 5228120"/>
              <a:gd name="connsiteY2" fmla="*/ 3635853 h 4957903"/>
              <a:gd name="connsiteX3" fmla="*/ 8191 w 5228120"/>
              <a:gd name="connsiteY3" fmla="*/ 3611031 h 4957903"/>
              <a:gd name="connsiteX4" fmla="*/ 13074 w 5228120"/>
              <a:gd name="connsiteY4" fmla="*/ 3574720 h 4957903"/>
              <a:gd name="connsiteX5" fmla="*/ 18280 w 5228120"/>
              <a:gd name="connsiteY5" fmla="*/ 3549725 h 4957903"/>
              <a:gd name="connsiteX6" fmla="*/ 19873 w 5228120"/>
              <a:gd name="connsiteY6" fmla="*/ 3544905 h 4957903"/>
              <a:gd name="connsiteX7" fmla="*/ 19873 w 5228120"/>
              <a:gd name="connsiteY7" fmla="*/ 3381346 h 4957903"/>
              <a:gd name="connsiteX8" fmla="*/ 18092 w 5228120"/>
              <a:gd name="connsiteY8" fmla="*/ 3369281 h 4957903"/>
              <a:gd name="connsiteX9" fmla="*/ 19873 w 5228120"/>
              <a:gd name="connsiteY9" fmla="*/ 3328576 h 4957903"/>
              <a:gd name="connsiteX10" fmla="*/ 17446 w 5228120"/>
              <a:gd name="connsiteY10" fmla="*/ 3322665 h 4957903"/>
              <a:gd name="connsiteX11" fmla="*/ 19873 w 5228120"/>
              <a:gd name="connsiteY11" fmla="*/ 3282869 h 4957903"/>
              <a:gd name="connsiteX12" fmla="*/ 17812 w 5228120"/>
              <a:gd name="connsiteY12" fmla="*/ 3239267 h 4957903"/>
              <a:gd name="connsiteX13" fmla="*/ 12273 w 5228120"/>
              <a:gd name="connsiteY13" fmla="*/ 3236011 h 4957903"/>
              <a:gd name="connsiteX14" fmla="*/ 11786 w 5228120"/>
              <a:gd name="connsiteY14" fmla="*/ 3226449 h 4957903"/>
              <a:gd name="connsiteX15" fmla="*/ 11892 w 5228120"/>
              <a:gd name="connsiteY15" fmla="*/ 3211395 h 4957903"/>
              <a:gd name="connsiteX16" fmla="*/ 17706 w 5228120"/>
              <a:gd name="connsiteY16" fmla="*/ 3177674 h 4957903"/>
              <a:gd name="connsiteX17" fmla="*/ 14268 w 5228120"/>
              <a:gd name="connsiteY17" fmla="*/ 18938 h 4957903"/>
              <a:gd name="connsiteX18" fmla="*/ 30700 w 5228120"/>
              <a:gd name="connsiteY18" fmla="*/ 2311 h 4957903"/>
              <a:gd name="connsiteX19" fmla="*/ 44276 w 5228120"/>
              <a:gd name="connsiteY19" fmla="*/ 164 h 4957903"/>
              <a:gd name="connsiteX20" fmla="*/ 3871237 w 5228120"/>
              <a:gd name="connsiteY20" fmla="*/ 0 h 4957903"/>
              <a:gd name="connsiteX21" fmla="*/ 5196316 w 5228120"/>
              <a:gd name="connsiteY21" fmla="*/ 647 h 4957903"/>
              <a:gd name="connsiteX22" fmla="*/ 5224586 w 5228120"/>
              <a:gd name="connsiteY22" fmla="*/ 28919 h 4957903"/>
              <a:gd name="connsiteX23" fmla="*/ 5224586 w 5228120"/>
              <a:gd name="connsiteY23" fmla="*/ 4929710 h 4957903"/>
              <a:gd name="connsiteX24" fmla="*/ 5196315 w 5228120"/>
              <a:gd name="connsiteY24" fmla="*/ 4957902 h 4957903"/>
              <a:gd name="connsiteX25" fmla="*/ 5157924 w 5228120"/>
              <a:gd name="connsiteY25" fmla="*/ 4957902 h 4957903"/>
              <a:gd name="connsiteX26" fmla="*/ 5157922 w 5228120"/>
              <a:gd name="connsiteY26" fmla="*/ 4957903 h 4957903"/>
              <a:gd name="connsiteX27" fmla="*/ 1369345 w 5228120"/>
              <a:gd name="connsiteY27" fmla="*/ 4957903 h 4957903"/>
              <a:gd name="connsiteX28" fmla="*/ 44266 w 5228120"/>
              <a:gd name="connsiteY28" fmla="*/ 4957256 h 4957903"/>
              <a:gd name="connsiteX29" fmla="*/ 19873 w 5228120"/>
              <a:gd name="connsiteY29" fmla="*/ 4940773 h 4957903"/>
              <a:gd name="connsiteX30" fmla="*/ 19873 w 5228120"/>
              <a:gd name="connsiteY30" fmla="*/ 4191718 h 4957903"/>
              <a:gd name="connsiteX31" fmla="*/ 13009 w 5228120"/>
              <a:gd name="connsiteY31" fmla="*/ 4167267 h 4957903"/>
              <a:gd name="connsiteX32" fmla="*/ 19873 w 5228120"/>
              <a:gd name="connsiteY32" fmla="*/ 4142119 h 4957903"/>
              <a:gd name="connsiteX33" fmla="*/ 19873 w 5228120"/>
              <a:gd name="connsiteY33" fmla="*/ 3806985 h 4957903"/>
              <a:gd name="connsiteX34" fmla="*/ 19873 w 5228120"/>
              <a:gd name="connsiteY34" fmla="*/ 3762500 h 4957903"/>
              <a:gd name="connsiteX35" fmla="*/ 12558 w 5228120"/>
              <a:gd name="connsiteY35" fmla="*/ 3737654 h 4957903"/>
              <a:gd name="connsiteX36" fmla="*/ 4175 w 5228120"/>
              <a:gd name="connsiteY36" fmla="*/ 3712250 h 4957903"/>
              <a:gd name="connsiteX37" fmla="*/ 560 w 5228120"/>
              <a:gd name="connsiteY37" fmla="*/ 3687770 h 4957903"/>
              <a:gd name="connsiteX38" fmla="*/ 0 w 5228120"/>
              <a:gd name="connsiteY38" fmla="*/ 3668924 h 4957903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1369345 w 5228120"/>
              <a:gd name="connsiteY26" fmla="*/ 4957739 h 4957739"/>
              <a:gd name="connsiteX27" fmla="*/ 44266 w 5228120"/>
              <a:gd name="connsiteY27" fmla="*/ 4957092 h 4957739"/>
              <a:gd name="connsiteX28" fmla="*/ 19873 w 5228120"/>
              <a:gd name="connsiteY28" fmla="*/ 4940609 h 4957739"/>
              <a:gd name="connsiteX29" fmla="*/ 19873 w 5228120"/>
              <a:gd name="connsiteY29" fmla="*/ 4191554 h 4957739"/>
              <a:gd name="connsiteX30" fmla="*/ 13009 w 5228120"/>
              <a:gd name="connsiteY30" fmla="*/ 4167103 h 4957739"/>
              <a:gd name="connsiteX31" fmla="*/ 19873 w 5228120"/>
              <a:gd name="connsiteY31" fmla="*/ 4141955 h 4957739"/>
              <a:gd name="connsiteX32" fmla="*/ 19873 w 5228120"/>
              <a:gd name="connsiteY32" fmla="*/ 3806821 h 4957739"/>
              <a:gd name="connsiteX33" fmla="*/ 19873 w 5228120"/>
              <a:gd name="connsiteY33" fmla="*/ 3762336 h 4957739"/>
              <a:gd name="connsiteX34" fmla="*/ 12558 w 5228120"/>
              <a:gd name="connsiteY34" fmla="*/ 3737490 h 4957739"/>
              <a:gd name="connsiteX35" fmla="*/ 4175 w 5228120"/>
              <a:gd name="connsiteY35" fmla="*/ 3712086 h 4957739"/>
              <a:gd name="connsiteX36" fmla="*/ 560 w 5228120"/>
              <a:gd name="connsiteY36" fmla="*/ 3687606 h 4957739"/>
              <a:gd name="connsiteX37" fmla="*/ 0 w 5228120"/>
              <a:gd name="connsiteY37" fmla="*/ 3668760 h 4957739"/>
              <a:gd name="connsiteX0" fmla="*/ 0 w 5228120"/>
              <a:gd name="connsiteY0" fmla="*/ 3668760 h 4957739"/>
              <a:gd name="connsiteX1" fmla="*/ 4948 w 5228120"/>
              <a:gd name="connsiteY1" fmla="*/ 3649017 h 4957739"/>
              <a:gd name="connsiteX2" fmla="*/ 2889 w 5228120"/>
              <a:gd name="connsiteY2" fmla="*/ 3635689 h 4957739"/>
              <a:gd name="connsiteX3" fmla="*/ 8191 w 5228120"/>
              <a:gd name="connsiteY3" fmla="*/ 3610867 h 4957739"/>
              <a:gd name="connsiteX4" fmla="*/ 13074 w 5228120"/>
              <a:gd name="connsiteY4" fmla="*/ 3574556 h 4957739"/>
              <a:gd name="connsiteX5" fmla="*/ 18280 w 5228120"/>
              <a:gd name="connsiteY5" fmla="*/ 3549561 h 4957739"/>
              <a:gd name="connsiteX6" fmla="*/ 19873 w 5228120"/>
              <a:gd name="connsiteY6" fmla="*/ 3544741 h 4957739"/>
              <a:gd name="connsiteX7" fmla="*/ 19873 w 5228120"/>
              <a:gd name="connsiteY7" fmla="*/ 3381182 h 4957739"/>
              <a:gd name="connsiteX8" fmla="*/ 18092 w 5228120"/>
              <a:gd name="connsiteY8" fmla="*/ 3369117 h 4957739"/>
              <a:gd name="connsiteX9" fmla="*/ 19873 w 5228120"/>
              <a:gd name="connsiteY9" fmla="*/ 3328412 h 4957739"/>
              <a:gd name="connsiteX10" fmla="*/ 17446 w 5228120"/>
              <a:gd name="connsiteY10" fmla="*/ 3322501 h 4957739"/>
              <a:gd name="connsiteX11" fmla="*/ 19873 w 5228120"/>
              <a:gd name="connsiteY11" fmla="*/ 3282705 h 4957739"/>
              <a:gd name="connsiteX12" fmla="*/ 17812 w 5228120"/>
              <a:gd name="connsiteY12" fmla="*/ 3239103 h 4957739"/>
              <a:gd name="connsiteX13" fmla="*/ 12273 w 5228120"/>
              <a:gd name="connsiteY13" fmla="*/ 3235847 h 4957739"/>
              <a:gd name="connsiteX14" fmla="*/ 11786 w 5228120"/>
              <a:gd name="connsiteY14" fmla="*/ 3226285 h 4957739"/>
              <a:gd name="connsiteX15" fmla="*/ 11892 w 5228120"/>
              <a:gd name="connsiteY15" fmla="*/ 3211231 h 4957739"/>
              <a:gd name="connsiteX16" fmla="*/ 17706 w 5228120"/>
              <a:gd name="connsiteY16" fmla="*/ 3177510 h 4957739"/>
              <a:gd name="connsiteX17" fmla="*/ 14268 w 5228120"/>
              <a:gd name="connsiteY17" fmla="*/ 18774 h 4957739"/>
              <a:gd name="connsiteX18" fmla="*/ 30700 w 5228120"/>
              <a:gd name="connsiteY18" fmla="*/ 2147 h 4957739"/>
              <a:gd name="connsiteX19" fmla="*/ 44276 w 5228120"/>
              <a:gd name="connsiteY19" fmla="*/ 0 h 4957739"/>
              <a:gd name="connsiteX20" fmla="*/ 5196316 w 5228120"/>
              <a:gd name="connsiteY20" fmla="*/ 483 h 4957739"/>
              <a:gd name="connsiteX21" fmla="*/ 5224586 w 5228120"/>
              <a:gd name="connsiteY21" fmla="*/ 28755 h 4957739"/>
              <a:gd name="connsiteX22" fmla="*/ 5224586 w 5228120"/>
              <a:gd name="connsiteY22" fmla="*/ 4929546 h 4957739"/>
              <a:gd name="connsiteX23" fmla="*/ 5196315 w 5228120"/>
              <a:gd name="connsiteY23" fmla="*/ 4957738 h 4957739"/>
              <a:gd name="connsiteX24" fmla="*/ 5157924 w 5228120"/>
              <a:gd name="connsiteY24" fmla="*/ 4957738 h 4957739"/>
              <a:gd name="connsiteX25" fmla="*/ 5157922 w 5228120"/>
              <a:gd name="connsiteY25" fmla="*/ 4957739 h 4957739"/>
              <a:gd name="connsiteX26" fmla="*/ 44266 w 5228120"/>
              <a:gd name="connsiteY26" fmla="*/ 4957092 h 4957739"/>
              <a:gd name="connsiteX27" fmla="*/ 19873 w 5228120"/>
              <a:gd name="connsiteY27" fmla="*/ 4940609 h 4957739"/>
              <a:gd name="connsiteX28" fmla="*/ 19873 w 5228120"/>
              <a:gd name="connsiteY28" fmla="*/ 4191554 h 4957739"/>
              <a:gd name="connsiteX29" fmla="*/ 13009 w 5228120"/>
              <a:gd name="connsiteY29" fmla="*/ 4167103 h 4957739"/>
              <a:gd name="connsiteX30" fmla="*/ 19873 w 5228120"/>
              <a:gd name="connsiteY30" fmla="*/ 4141955 h 4957739"/>
              <a:gd name="connsiteX31" fmla="*/ 19873 w 5228120"/>
              <a:gd name="connsiteY31" fmla="*/ 3806821 h 4957739"/>
              <a:gd name="connsiteX32" fmla="*/ 19873 w 5228120"/>
              <a:gd name="connsiteY32" fmla="*/ 3762336 h 4957739"/>
              <a:gd name="connsiteX33" fmla="*/ 12558 w 5228120"/>
              <a:gd name="connsiteY33" fmla="*/ 3737490 h 4957739"/>
              <a:gd name="connsiteX34" fmla="*/ 4175 w 5228120"/>
              <a:gd name="connsiteY34" fmla="*/ 3712086 h 4957739"/>
              <a:gd name="connsiteX35" fmla="*/ 560 w 5228120"/>
              <a:gd name="connsiteY35" fmla="*/ 3687606 h 4957739"/>
              <a:gd name="connsiteX36" fmla="*/ 0 w 5228120"/>
              <a:gd name="connsiteY36" fmla="*/ 3668760 h 4957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228120" h="4957739">
                <a:moveTo>
                  <a:pt x="0" y="3668760"/>
                </a:moveTo>
                <a:lnTo>
                  <a:pt x="4948" y="3649017"/>
                </a:lnTo>
                <a:cubicBezTo>
                  <a:pt x="5428" y="3643504"/>
                  <a:pt x="2348" y="3642047"/>
                  <a:pt x="2889" y="3635689"/>
                </a:cubicBezTo>
                <a:lnTo>
                  <a:pt x="8191" y="3610867"/>
                </a:lnTo>
                <a:lnTo>
                  <a:pt x="13074" y="3574556"/>
                </a:lnTo>
                <a:lnTo>
                  <a:pt x="18280" y="3549561"/>
                </a:lnTo>
                <a:lnTo>
                  <a:pt x="19873" y="3544741"/>
                </a:lnTo>
                <a:lnTo>
                  <a:pt x="19873" y="3381182"/>
                </a:lnTo>
                <a:lnTo>
                  <a:pt x="18092" y="3369117"/>
                </a:lnTo>
                <a:cubicBezTo>
                  <a:pt x="18686" y="3355549"/>
                  <a:pt x="19279" y="3341980"/>
                  <a:pt x="19873" y="3328412"/>
                </a:cubicBezTo>
                <a:lnTo>
                  <a:pt x="17446" y="3322501"/>
                </a:lnTo>
                <a:lnTo>
                  <a:pt x="19873" y="3282705"/>
                </a:lnTo>
                <a:cubicBezTo>
                  <a:pt x="19530" y="3269526"/>
                  <a:pt x="20072" y="3246690"/>
                  <a:pt x="17812" y="3239103"/>
                </a:cubicBezTo>
                <a:lnTo>
                  <a:pt x="12273" y="3235847"/>
                </a:lnTo>
                <a:cubicBezTo>
                  <a:pt x="12111" y="3232660"/>
                  <a:pt x="11948" y="3229472"/>
                  <a:pt x="11786" y="3226285"/>
                </a:cubicBezTo>
                <a:cubicBezTo>
                  <a:pt x="12210" y="3225585"/>
                  <a:pt x="11857" y="3211799"/>
                  <a:pt x="11892" y="3211231"/>
                </a:cubicBezTo>
                <a:lnTo>
                  <a:pt x="17706" y="3177510"/>
                </a:lnTo>
                <a:lnTo>
                  <a:pt x="14268" y="18774"/>
                </a:lnTo>
                <a:cubicBezTo>
                  <a:pt x="19746" y="9227"/>
                  <a:pt x="21251" y="7690"/>
                  <a:pt x="30700" y="2147"/>
                </a:cubicBezTo>
                <a:lnTo>
                  <a:pt x="44276" y="0"/>
                </a:lnTo>
                <a:lnTo>
                  <a:pt x="5196316" y="483"/>
                </a:lnTo>
                <a:cubicBezTo>
                  <a:pt x="5211913" y="528"/>
                  <a:pt x="5224547" y="13159"/>
                  <a:pt x="5224586" y="28755"/>
                </a:cubicBezTo>
                <a:cubicBezTo>
                  <a:pt x="5229299" y="850266"/>
                  <a:pt x="5229298" y="4108050"/>
                  <a:pt x="5224586" y="4929546"/>
                </a:cubicBezTo>
                <a:cubicBezTo>
                  <a:pt x="5224498" y="4945112"/>
                  <a:pt x="5211880" y="4957697"/>
                  <a:pt x="5196315" y="4957738"/>
                </a:cubicBezTo>
                <a:lnTo>
                  <a:pt x="5157924" y="4957738"/>
                </a:lnTo>
                <a:cubicBezTo>
                  <a:pt x="5157923" y="4957738"/>
                  <a:pt x="5157923" y="4957739"/>
                  <a:pt x="5157922" y="4957739"/>
                </a:cubicBezTo>
                <a:lnTo>
                  <a:pt x="44266" y="4957092"/>
                </a:lnTo>
                <a:cubicBezTo>
                  <a:pt x="30798" y="4957039"/>
                  <a:pt x="19909" y="4949683"/>
                  <a:pt x="19873" y="4940609"/>
                </a:cubicBezTo>
                <a:lnTo>
                  <a:pt x="19873" y="4191554"/>
                </a:lnTo>
                <a:lnTo>
                  <a:pt x="13009" y="4167103"/>
                </a:lnTo>
                <a:cubicBezTo>
                  <a:pt x="13312" y="4153381"/>
                  <a:pt x="17586" y="4150338"/>
                  <a:pt x="19873" y="4141955"/>
                </a:cubicBezTo>
                <a:lnTo>
                  <a:pt x="19873" y="3806821"/>
                </a:lnTo>
                <a:lnTo>
                  <a:pt x="19873" y="3762336"/>
                </a:lnTo>
                <a:lnTo>
                  <a:pt x="12558" y="3737490"/>
                </a:lnTo>
                <a:cubicBezTo>
                  <a:pt x="18407" y="3727494"/>
                  <a:pt x="6970" y="3720184"/>
                  <a:pt x="4175" y="3712086"/>
                </a:cubicBezTo>
                <a:lnTo>
                  <a:pt x="560" y="3687606"/>
                </a:lnTo>
                <a:cubicBezTo>
                  <a:pt x="373" y="3681324"/>
                  <a:pt x="187" y="3675042"/>
                  <a:pt x="0" y="366876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7" name="Picture 6" descr="Tone arm on vinyl record playing on turntable">
            <a:extLst>
              <a:ext uri="{FF2B5EF4-FFF2-40B4-BE49-F238E27FC236}">
                <a16:creationId xmlns:a16="http://schemas.microsoft.com/office/drawing/2014/main" id="{8EA41B50-1C38-5552-C172-94A770284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1225">
            <a:off x="1217721" y="894451"/>
            <a:ext cx="4521933" cy="3029696"/>
          </a:xfrm>
          <a:prstGeom prst="rect">
            <a:avLst/>
          </a:prstGeom>
        </p:spPr>
      </p:pic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165B8C92-2D61-44A2-857C-E6980C2A2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658755">
            <a:off x="10976603" y="237613"/>
            <a:ext cx="464589" cy="1772054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Vintage record on turntable">
            <a:extLst>
              <a:ext uri="{FF2B5EF4-FFF2-40B4-BE49-F238E27FC236}">
                <a16:creationId xmlns:a16="http://schemas.microsoft.com/office/drawing/2014/main" id="{CDB7F98A-BB52-1066-B027-174824D733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7464">
            <a:off x="6433287" y="1288074"/>
            <a:ext cx="4537020" cy="3028461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631B7FDF-FF70-42C1-8843-C559094686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8B2CDC06-C442-466B-8A76-3D5E1EE54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0C247DEB-8314-4DFE-BAD0-937EDB94D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9A1CFE8-45D8-4B4F-BAAC-0F1BFC041B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DC334D3F-33A5-415B-A94D-53FDDAA49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24283634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AnalogousFromLightSeedLeftStep">
      <a:dk1>
        <a:srgbClr val="000000"/>
      </a:dk1>
      <a:lt1>
        <a:srgbClr val="FFFFFF"/>
      </a:lt1>
      <a:dk2>
        <a:srgbClr val="272441"/>
      </a:dk2>
      <a:lt2>
        <a:srgbClr val="E2E3E8"/>
      </a:lt2>
      <a:accent1>
        <a:srgbClr val="B1A141"/>
      </a:accent1>
      <a:accent2>
        <a:srgbClr val="E98A3F"/>
      </a:accent2>
      <a:accent3>
        <a:srgbClr val="EE716E"/>
      </a:accent3>
      <a:accent4>
        <a:srgbClr val="EB4E8C"/>
      </a:accent4>
      <a:accent5>
        <a:srgbClr val="EE6ED6"/>
      </a:accent5>
      <a:accent6>
        <a:srgbClr val="C74EEB"/>
      </a:accent6>
      <a:hlink>
        <a:srgbClr val="6973AE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52</Words>
  <Application>Microsoft Office PowerPoint</Application>
  <PresentationFormat>Widescreen</PresentationFormat>
  <Paragraphs>13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Consolas</vt:lpstr>
      <vt:lpstr>Franklin Gothic Heavy</vt:lpstr>
      <vt:lpstr>Tisa Offc Serif Pro</vt:lpstr>
      <vt:lpstr>StreetscapeVTI</vt:lpstr>
      <vt:lpstr>  JUKE-BOX </vt:lpstr>
      <vt:lpstr>PACKAGES</vt:lpstr>
      <vt:lpstr>Data-Base Query</vt:lpstr>
      <vt:lpstr>Song Table</vt:lpstr>
      <vt:lpstr>PlayList Table</vt:lpstr>
      <vt:lpstr>PlayListData  Table</vt:lpstr>
      <vt:lpstr>Color-Code </vt:lpstr>
      <vt:lpstr>HAS-A </vt:lpstr>
      <vt:lpstr>THANK -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JUKE-BOX </dc:title>
  <dc:creator>Vaibhav Chauhan</dc:creator>
  <cp:lastModifiedBy>Vaibhav Chauhan</cp:lastModifiedBy>
  <cp:revision>1</cp:revision>
  <dcterms:created xsi:type="dcterms:W3CDTF">2022-09-20T07:01:02Z</dcterms:created>
  <dcterms:modified xsi:type="dcterms:W3CDTF">2022-09-20T08:01:10Z</dcterms:modified>
</cp:coreProperties>
</file>

<file path=docProps/thumbnail.jpeg>
</file>